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14"/>
  </p:notesMasterIdLst>
  <p:sldIdLst>
    <p:sldId id="262" r:id="rId2"/>
    <p:sldId id="279" r:id="rId3"/>
    <p:sldId id="284" r:id="rId4"/>
    <p:sldId id="257" r:id="rId5"/>
    <p:sldId id="280" r:id="rId6"/>
    <p:sldId id="281" r:id="rId7"/>
    <p:sldId id="275" r:id="rId8"/>
    <p:sldId id="271" r:id="rId9"/>
    <p:sldId id="283" r:id="rId10"/>
    <p:sldId id="285" r:id="rId11"/>
    <p:sldId id="274" r:id="rId12"/>
    <p:sldId id="263" r:id="rId13"/>
  </p:sldIdLst>
  <p:sldSz cx="12192000" cy="6858000"/>
  <p:notesSz cx="6858000" cy="9144000"/>
  <p:defaultTextStyle>
    <a:defPPr>
      <a:defRPr lang="fa-I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9999"/>
    <a:srgbClr val="9999FF"/>
    <a:srgbClr val="FF0066"/>
    <a:srgbClr val="FF99CC"/>
    <a:srgbClr val="FFCC99"/>
    <a:srgbClr val="663300"/>
    <a:srgbClr val="000099"/>
    <a:srgbClr val="9900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68" d="100"/>
          <a:sy n="68" d="100"/>
        </p:scale>
        <p:origin x="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FE6007-BD23-40CC-98C5-11B9E170E53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D6AC301B-8611-449A-9105-7E41D4F1B50F}">
      <dgm:prSet phldrT="[Text]" custT="1"/>
      <dgm:spPr/>
      <dgm:t>
        <a:bodyPr/>
        <a:lstStyle/>
        <a:p>
          <a:pPr algn="r" rtl="1"/>
          <a:r>
            <a:rPr lang="fa-IR" sz="3200" b="1" dirty="0" smtClean="0">
              <a:cs typeface="B Titr" panose="00000700000000000000" pitchFamily="2" charset="-78"/>
            </a:rPr>
            <a:t>اهداف آموزشی:</a:t>
          </a:r>
          <a:endParaRPr lang="en-US" sz="2000" dirty="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4AE241D-C80C-4418-BEC2-D08EB1A7297F}" type="parTrans" cxnId="{8E1FEAE5-3164-4A12-ACD1-16ACEAA88EF2}">
      <dgm:prSet/>
      <dgm:spPr/>
      <dgm:t>
        <a:bodyPr/>
        <a:lstStyle/>
        <a:p>
          <a:endParaRPr lang="en-US"/>
        </a:p>
      </dgm:t>
    </dgm:pt>
    <dgm:pt modelId="{BD0F6ED4-577C-45AE-80F0-57576D93E14D}" type="sibTrans" cxnId="{8E1FEAE5-3164-4A12-ACD1-16ACEAA88EF2}">
      <dgm:prSet custT="1"/>
      <dgm:spPr/>
      <dgm:t>
        <a:bodyPr/>
        <a:lstStyle/>
        <a:p>
          <a:pPr algn="ctr" rtl="1"/>
          <a:endParaRPr lang="en-US" sz="2000" b="1">
            <a:cs typeface="B Zar" pitchFamily="2" charset="-78"/>
          </a:endParaRPr>
        </a:p>
      </dgm:t>
    </dgm:pt>
    <dgm:pt modelId="{4C9FD319-F968-4491-9755-618906EB4116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pPr rtl="1"/>
          <a:r>
            <a:rPr lang="fa-IR" b="1" i="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b="1" dirty="0">
            <a:solidFill>
              <a:srgbClr val="C00000"/>
            </a:solidFill>
            <a:cs typeface="B Zar" panose="00000400000000000000" pitchFamily="2" charset="-78"/>
          </a:endParaRPr>
        </a:p>
      </dgm:t>
    </dgm:pt>
    <dgm:pt modelId="{C920EE7E-14A7-4432-80C8-71935476F91A}" type="parTrans" cxnId="{A67F2476-21E3-427C-965A-1BE7B494BC91}">
      <dgm:prSet/>
      <dgm:spPr/>
      <dgm:t>
        <a:bodyPr/>
        <a:lstStyle/>
        <a:p>
          <a:endParaRPr lang="en-US"/>
        </a:p>
      </dgm:t>
    </dgm:pt>
    <dgm:pt modelId="{7160C2AC-87B3-4FE3-821D-3206A8BC16BA}" type="sibTrans" cxnId="{A67F2476-21E3-427C-965A-1BE7B494BC91}">
      <dgm:prSet/>
      <dgm:spPr/>
      <dgm:t>
        <a:bodyPr/>
        <a:lstStyle/>
        <a:p>
          <a:endParaRPr lang="en-US"/>
        </a:p>
      </dgm:t>
    </dgm:pt>
    <dgm:pt modelId="{5B452C9F-7065-4917-A145-4C451BFEA0B1}" type="pres">
      <dgm:prSet presAssocID="{3CFE6007-BD23-40CC-98C5-11B9E170E5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0FB9B668-125F-453D-99AC-F159A189FB19}" type="pres">
      <dgm:prSet presAssocID="{D6AC301B-8611-449A-9105-7E41D4F1B50F}" presName="parentText" presStyleLbl="node1" presStyleIdx="0" presStyleCnt="2" custScaleX="65000" custScaleY="62821" custLinFactNeighborX="18750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D98509-098A-49F1-A599-D7F64D05E35C}" type="pres">
      <dgm:prSet presAssocID="{BD0F6ED4-577C-45AE-80F0-57576D93E14D}" presName="spacer" presStyleCnt="0"/>
      <dgm:spPr/>
    </dgm:pt>
    <dgm:pt modelId="{C8FA20B3-4950-4269-A706-A34016BFFFF0}" type="pres">
      <dgm:prSet presAssocID="{4C9FD319-F968-4491-9755-618906EB4116}" presName="parentText" presStyleLbl="node1" presStyleIdx="1" presStyleCnt="2" custScaleY="62821" custLinFactNeighborY="-636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3883FE-9660-4FE7-96F7-798472698932}" type="presOf" srcId="{D6AC301B-8611-449A-9105-7E41D4F1B50F}" destId="{0FB9B668-125F-453D-99AC-F159A189FB19}" srcOrd="0" destOrd="0" presId="urn:microsoft.com/office/officeart/2005/8/layout/vList2"/>
    <dgm:cxn modelId="{579A0C62-519E-4943-9CD0-F675684CAE66}" type="presOf" srcId="{3CFE6007-BD23-40CC-98C5-11B9E170E53B}" destId="{5B452C9F-7065-4917-A145-4C451BFEA0B1}" srcOrd="0" destOrd="0" presId="urn:microsoft.com/office/officeart/2005/8/layout/vList2"/>
    <dgm:cxn modelId="{A67F2476-21E3-427C-965A-1BE7B494BC91}" srcId="{3CFE6007-BD23-40CC-98C5-11B9E170E53B}" destId="{4C9FD319-F968-4491-9755-618906EB4116}" srcOrd="1" destOrd="0" parTransId="{C920EE7E-14A7-4432-80C8-71935476F91A}" sibTransId="{7160C2AC-87B3-4FE3-821D-3206A8BC16BA}"/>
    <dgm:cxn modelId="{8E1FEAE5-3164-4A12-ACD1-16ACEAA88EF2}" srcId="{3CFE6007-BD23-40CC-98C5-11B9E170E53B}" destId="{D6AC301B-8611-449A-9105-7E41D4F1B50F}" srcOrd="0" destOrd="0" parTransId="{54AE241D-C80C-4418-BEC2-D08EB1A7297F}" sibTransId="{BD0F6ED4-577C-45AE-80F0-57576D93E14D}"/>
    <dgm:cxn modelId="{7EBC3591-D0CB-4FEE-9F56-97D2CB6FCA42}" type="presOf" srcId="{4C9FD319-F968-4491-9755-618906EB4116}" destId="{C8FA20B3-4950-4269-A706-A34016BFFFF0}" srcOrd="0" destOrd="0" presId="urn:microsoft.com/office/officeart/2005/8/layout/vList2"/>
    <dgm:cxn modelId="{B59B2146-D151-48DC-8FA5-7419A296A7BD}" type="presParOf" srcId="{5B452C9F-7065-4917-A145-4C451BFEA0B1}" destId="{0FB9B668-125F-453D-99AC-F159A189FB19}" srcOrd="0" destOrd="0" presId="urn:microsoft.com/office/officeart/2005/8/layout/vList2"/>
    <dgm:cxn modelId="{6264BDF1-EC33-4A88-9420-C28B6D51A773}" type="presParOf" srcId="{5B452C9F-7065-4917-A145-4C451BFEA0B1}" destId="{77D98509-098A-49F1-A599-D7F64D05E35C}" srcOrd="1" destOrd="0" presId="urn:microsoft.com/office/officeart/2005/8/layout/vList2"/>
    <dgm:cxn modelId="{79CFB52C-4DD3-4320-B980-4FAADAFCD560}" type="presParOf" srcId="{5B452C9F-7065-4917-A145-4C451BFEA0B1}" destId="{C8FA20B3-4950-4269-A706-A34016BFFFF0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5EEE13E-A8AB-4C21-941E-48684C1B63D1}">
      <dgm:prSet custT="1"/>
      <dgm:spPr/>
      <dgm:t>
        <a:bodyPr/>
        <a:lstStyle/>
        <a:p>
          <a:r>
            <a:rPr lang="ar-SA" sz="1500" b="1" dirty="0" smtClean="0">
              <a:solidFill>
                <a:schemeClr val="tx1"/>
              </a:solidFill>
              <a:cs typeface="B Zar" panose="00000400000000000000" pitchFamily="2" charset="-78"/>
            </a:rPr>
            <a:t>انقلاب کبیر اسلامی ایران در حالی چهلمین سالگرد پیروزی خود را پشت سر گذاشت و قدم به دهه‌ی پنجم حیات خود نهاد که اگرچه دشمنان مستکبرش گمان‌های باطلی در سر داشتند اما دوستانش در سراسر جهان، امیدوارانه آن را در گذر از چالش‌ها و به دست آوردن پیشرفت‌های خیره‌کننده، همواره سربلند دیده‌اند</a:t>
          </a:r>
          <a:r>
            <a:rPr lang="en-US" sz="1400" dirty="0" smtClean="0">
              <a:cs typeface="B Zar" panose="00000400000000000000" pitchFamily="2" charset="-78"/>
            </a:rPr>
            <a:t>.</a:t>
          </a:r>
          <a:endParaRPr lang="fa-IR" sz="1400" dirty="0" smtClean="0">
            <a:cs typeface="B Zar" panose="00000400000000000000" pitchFamily="2" charset="-78"/>
          </a:endParaRPr>
        </a:p>
      </dgm:t>
    </dgm:pt>
    <dgm:pt modelId="{3D46D951-9FB6-4C17-999C-97F37E70AE69}" type="parTrans" cxnId="{E7A78EEF-A2FF-46A5-B511-8A6F0742502C}">
      <dgm:prSet/>
      <dgm:spPr/>
      <dgm:t>
        <a:bodyPr/>
        <a:lstStyle/>
        <a:p>
          <a:endParaRPr lang="en-US"/>
        </a:p>
      </dgm:t>
    </dgm:pt>
    <dgm:pt modelId="{3C2591EB-16FB-4B14-9E4A-BBF5A62C4A42}" type="sibTrans" cxnId="{E7A78EEF-A2FF-46A5-B511-8A6F0742502C}">
      <dgm:prSet/>
      <dgm:spPr/>
      <dgm:t>
        <a:bodyPr/>
        <a:lstStyle/>
        <a:p>
          <a:endParaRPr lang="en-US"/>
        </a:p>
      </dgm:t>
    </dgm:pt>
    <dgm:pt modelId="{13FBB747-B8B3-4C3E-B5A3-68A85C882AEF}">
      <dgm:prSet custT="1"/>
      <dgm:spPr>
        <a:solidFill>
          <a:srgbClr val="FF9999"/>
        </a:solidFill>
      </dgm:spPr>
      <dgm:t>
        <a:bodyPr/>
        <a:lstStyle/>
        <a:p>
          <a:r>
            <a:rPr lang="ar-SA" sz="1700" b="1" dirty="0" smtClean="0">
              <a:solidFill>
                <a:schemeClr val="tx1"/>
              </a:solidFill>
              <a:cs typeface="B Zar" panose="00000400000000000000" pitchFamily="2" charset="-78"/>
            </a:rPr>
            <a:t>در چنین نقطه‌ی عطفی، رهبر حکیم انقلاب اسلامی با صدور «بیانیه‌ی گام دوم انقلاب» و برای ادامه‌ی این راه روشن، به تبیین دستاوردهای شگرف چهار دهه‌ی گذشته پرداخته و توصیه‌هایی اساسی به‌منظور «جهاد بزرگ برای ساختن ایران اسلامی بزرگ» ارائه فرموده‌اند</a:t>
          </a:r>
          <a:r>
            <a:rPr lang="fa-IR" sz="1400" dirty="0" smtClean="0">
              <a:cs typeface="B Zar" panose="00000400000000000000" pitchFamily="2" charset="-78"/>
            </a:rPr>
            <a:t>.</a:t>
          </a:r>
          <a:endParaRPr lang="fa-IR" sz="1400" dirty="0">
            <a:cs typeface="B Zar" panose="00000400000000000000" pitchFamily="2" charset="-78"/>
          </a:endParaRPr>
        </a:p>
      </dgm:t>
    </dgm:pt>
    <dgm:pt modelId="{B82672BF-6B15-4889-8599-2247B92ED203}" type="parTrans" cxnId="{380408D5-E9D3-41F9-AB6A-581D1F308CF7}">
      <dgm:prSet/>
      <dgm:spPr/>
      <dgm:t>
        <a:bodyPr/>
        <a:lstStyle/>
        <a:p>
          <a:endParaRPr lang="en-US"/>
        </a:p>
      </dgm:t>
    </dgm:pt>
    <dgm:pt modelId="{03D8356A-987A-44CB-8114-684E9A6A1116}" type="sibTrans" cxnId="{380408D5-E9D3-41F9-AB6A-581D1F308CF7}">
      <dgm:prSet/>
      <dgm:spPr/>
      <dgm:t>
        <a:bodyPr/>
        <a:lstStyle/>
        <a:p>
          <a:endParaRPr lang="en-US"/>
        </a:p>
      </dgm:t>
    </dgm:pt>
    <dgm:pt modelId="{9A5242BD-28A5-491F-8D2D-9048EC8D0712}">
      <dgm:prSet custT="1"/>
      <dgm:spPr>
        <a:solidFill>
          <a:srgbClr val="00FF00"/>
        </a:solidFill>
      </dgm:spPr>
      <dgm:t>
        <a:bodyPr/>
        <a:lstStyle/>
        <a:p>
          <a:r>
            <a:rPr lang="ar-SA" sz="1800" b="1" dirty="0" smtClean="0">
              <a:solidFill>
                <a:schemeClr val="tx1"/>
              </a:solidFill>
              <a:cs typeface="B Zar" panose="00000400000000000000" pitchFamily="2" charset="-78"/>
            </a:rPr>
            <a:t>بیانیه‌ی «گام دوم انقلاب» تجدید مطلعی است خطاب به ملت ایران و به‌ویژه جوانان که به‌مثابه منشوری برای «دومین مرحله‌ی خودسازی، جامعه‌پردازی و تمدن‌سازی» خواهد بود و «فصل جدید زندگی جمهوری اسلامی» را رقم خواهد زد</a:t>
          </a:r>
          <a:endParaRPr lang="fa-IR" sz="1800" b="1" dirty="0" smtClean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12705B68-FF70-4B20-876B-6D1C1AACDCFD}" type="parTrans" cxnId="{3754440E-B563-444E-B849-269D546B5748}">
      <dgm:prSet/>
      <dgm:spPr/>
      <dgm:t>
        <a:bodyPr/>
        <a:lstStyle/>
        <a:p>
          <a:endParaRPr lang="en-US"/>
        </a:p>
      </dgm:t>
    </dgm:pt>
    <dgm:pt modelId="{C0EF7FD1-1ABF-4F21-93A4-3500D5A32A44}" type="sibTrans" cxnId="{3754440E-B563-444E-B849-269D546B5748}">
      <dgm:prSet/>
      <dgm:spPr/>
      <dgm:t>
        <a:bodyPr/>
        <a:lstStyle/>
        <a:p>
          <a:endParaRPr lang="en-US"/>
        </a:p>
      </dgm:t>
    </dgm:pt>
    <dgm:pt modelId="{1B2FCC86-8019-4E51-99D5-33DF65E4A718}">
      <dgm:prSet custT="1"/>
      <dgm:spPr>
        <a:solidFill>
          <a:srgbClr val="FFC000"/>
        </a:solidFill>
      </dgm:spPr>
      <dgm:t>
        <a:bodyPr/>
        <a:lstStyle/>
        <a:p>
          <a:r>
            <a:rPr lang="ar-SA" sz="2400" b="1" dirty="0" smtClean="0">
              <a:solidFill>
                <a:schemeClr val="tx1"/>
              </a:solidFill>
              <a:cs typeface="B Zar" panose="00000400000000000000" pitchFamily="2" charset="-78"/>
            </a:rPr>
            <a:t>این گام دوم، انقلاب را «به آرمان بزرگش که ایجاد تمدن نوین اسلامی و آمادگی برای طلوع خورشید ولایت عظمی (ارواحنافداه) هست» نزدیک خواهد کرد</a:t>
          </a:r>
          <a:r>
            <a:rPr lang="en-US" sz="1800" dirty="0" smtClean="0">
              <a:cs typeface="B Zar" panose="00000400000000000000" pitchFamily="2" charset="-78"/>
            </a:rPr>
            <a:t>.</a:t>
          </a:r>
          <a:endParaRPr lang="en-US" sz="1800" dirty="0">
            <a:cs typeface="B Zar" panose="00000400000000000000" pitchFamily="2" charset="-78"/>
          </a:endParaRPr>
        </a:p>
      </dgm:t>
    </dgm:pt>
    <dgm:pt modelId="{A1EB7DEE-54DF-48A0-A840-45E475B5144F}" type="parTrans" cxnId="{950C4506-7863-4D2C-B019-8421A390B574}">
      <dgm:prSet/>
      <dgm:spPr/>
      <dgm:t>
        <a:bodyPr/>
        <a:lstStyle/>
        <a:p>
          <a:endParaRPr lang="en-US"/>
        </a:p>
      </dgm:t>
    </dgm:pt>
    <dgm:pt modelId="{AC8F3891-E9E0-4422-934A-FE467331C81A}" type="sibTrans" cxnId="{950C4506-7863-4D2C-B019-8421A390B574}">
      <dgm:prSet/>
      <dgm:spPr/>
      <dgm:t>
        <a:bodyPr/>
        <a:lstStyle/>
        <a:p>
          <a:endParaRPr lang="en-US"/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D65F232-9C6C-4D50-8EF5-D047D0C8D5C2}" type="pres">
      <dgm:prSet presAssocID="{1B2FCC86-8019-4E51-99D5-33DF65E4A718}" presName="boxAndChildren" presStyleCnt="0"/>
      <dgm:spPr/>
    </dgm:pt>
    <dgm:pt modelId="{2F92B4B6-49EA-4BE0-BA96-3EFA4474A916}" type="pres">
      <dgm:prSet presAssocID="{1B2FCC86-8019-4E51-99D5-33DF65E4A718}" presName="parentTextBox" presStyleLbl="node1" presStyleIdx="0" presStyleCnt="4" custLinFactNeighborX="-186" custLinFactNeighborY="2616"/>
      <dgm:spPr/>
      <dgm:t>
        <a:bodyPr/>
        <a:lstStyle/>
        <a:p>
          <a:endParaRPr lang="en-US"/>
        </a:p>
      </dgm:t>
    </dgm:pt>
    <dgm:pt modelId="{37D64AAE-B2CC-4D24-A6F6-EADB81537A62}" type="pres">
      <dgm:prSet presAssocID="{C0EF7FD1-1ABF-4F21-93A4-3500D5A32A44}" presName="sp" presStyleCnt="0"/>
      <dgm:spPr/>
    </dgm:pt>
    <dgm:pt modelId="{0149CE79-5B6A-4E2E-89BC-647D851D17DF}" type="pres">
      <dgm:prSet presAssocID="{9A5242BD-28A5-491F-8D2D-9048EC8D0712}" presName="arrowAndChildren" presStyleCnt="0"/>
      <dgm:spPr/>
    </dgm:pt>
    <dgm:pt modelId="{E7E9D68A-253D-4AA3-A519-B4EAE8031B98}" type="pres">
      <dgm:prSet presAssocID="{9A5242BD-28A5-491F-8D2D-9048EC8D0712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271A01F7-18F9-4D65-8C23-8ABA26A28262}" type="pres">
      <dgm:prSet presAssocID="{03D8356A-987A-44CB-8114-684E9A6A1116}" presName="sp" presStyleCnt="0"/>
      <dgm:spPr/>
    </dgm:pt>
    <dgm:pt modelId="{CD519A7D-0709-4D48-B977-DFB5D4768378}" type="pres">
      <dgm:prSet presAssocID="{13FBB747-B8B3-4C3E-B5A3-68A85C882AEF}" presName="arrowAndChildren" presStyleCnt="0"/>
      <dgm:spPr/>
    </dgm:pt>
    <dgm:pt modelId="{BE4590BE-406E-4C31-8C16-8254230B9C8A}" type="pres">
      <dgm:prSet presAssocID="{13FBB747-B8B3-4C3E-B5A3-68A85C882AEF}" presName="parentTextArrow" presStyleLbl="node1" presStyleIdx="2" presStyleCnt="4" custLinFactNeighborX="279" custLinFactNeighborY="-1701"/>
      <dgm:spPr/>
      <dgm:t>
        <a:bodyPr/>
        <a:lstStyle/>
        <a:p>
          <a:endParaRPr lang="en-US"/>
        </a:p>
      </dgm:t>
    </dgm:pt>
    <dgm:pt modelId="{3825CCFB-5B74-465D-BD02-A57A7218013E}" type="pres">
      <dgm:prSet presAssocID="{3C2591EB-16FB-4B14-9E4A-BBF5A62C4A42}" presName="sp" presStyleCnt="0"/>
      <dgm:spPr/>
    </dgm:pt>
    <dgm:pt modelId="{B77E065F-A2F1-41FC-9BE7-E67CE3753F7B}" type="pres">
      <dgm:prSet presAssocID="{75EEE13E-A8AB-4C21-941E-48684C1B63D1}" presName="arrowAndChildren" presStyleCnt="0"/>
      <dgm:spPr/>
    </dgm:pt>
    <dgm:pt modelId="{37D7096F-2D75-4C6D-AF74-91804A00C46A}" type="pres">
      <dgm:prSet presAssocID="{75EEE13E-A8AB-4C21-941E-48684C1B63D1}" presName="parentTextArrow" presStyleLbl="node1" presStyleIdx="3" presStyleCnt="4" custLinFactNeighborY="-7656"/>
      <dgm:spPr/>
      <dgm:t>
        <a:bodyPr/>
        <a:lstStyle/>
        <a:p>
          <a:endParaRPr lang="en-US"/>
        </a:p>
      </dgm:t>
    </dgm:pt>
  </dgm:ptLst>
  <dgm:cxnLst>
    <dgm:cxn modelId="{01FDBB3C-2EB4-4199-8301-CCBBDB414AF8}" type="presOf" srcId="{1B2FCC86-8019-4E51-99D5-33DF65E4A718}" destId="{2F92B4B6-49EA-4BE0-BA96-3EFA4474A916}" srcOrd="0" destOrd="0" presId="urn:microsoft.com/office/officeart/2005/8/layout/process4"/>
    <dgm:cxn modelId="{B626C441-6548-4C06-8809-E1A1AD012BFE}" type="presOf" srcId="{13FBB747-B8B3-4C3E-B5A3-68A85C882AEF}" destId="{BE4590BE-406E-4C31-8C16-8254230B9C8A}" srcOrd="0" destOrd="0" presId="urn:microsoft.com/office/officeart/2005/8/layout/process4"/>
    <dgm:cxn modelId="{950C4506-7863-4D2C-B019-8421A390B574}" srcId="{073B9AC3-3ED3-4EAD-A991-98222CF45946}" destId="{1B2FCC86-8019-4E51-99D5-33DF65E4A718}" srcOrd="3" destOrd="0" parTransId="{A1EB7DEE-54DF-48A0-A840-45E475B5144F}" sibTransId="{AC8F3891-E9E0-4422-934A-FE467331C81A}"/>
    <dgm:cxn modelId="{07CDCD88-0281-4702-B89D-15FFF10A8EA9}" type="presOf" srcId="{9A5242BD-28A5-491F-8D2D-9048EC8D0712}" destId="{E7E9D68A-253D-4AA3-A519-B4EAE8031B98}" srcOrd="0" destOrd="0" presId="urn:microsoft.com/office/officeart/2005/8/layout/process4"/>
    <dgm:cxn modelId="{E7A78EEF-A2FF-46A5-B511-8A6F0742502C}" srcId="{073B9AC3-3ED3-4EAD-A991-98222CF45946}" destId="{75EEE13E-A8AB-4C21-941E-48684C1B63D1}" srcOrd="0" destOrd="0" parTransId="{3D46D951-9FB6-4C17-999C-97F37E70AE69}" sibTransId="{3C2591EB-16FB-4B14-9E4A-BBF5A62C4A42}"/>
    <dgm:cxn modelId="{380408D5-E9D3-41F9-AB6A-581D1F308CF7}" srcId="{073B9AC3-3ED3-4EAD-A991-98222CF45946}" destId="{13FBB747-B8B3-4C3E-B5A3-68A85C882AEF}" srcOrd="1" destOrd="0" parTransId="{B82672BF-6B15-4889-8599-2247B92ED203}" sibTransId="{03D8356A-987A-44CB-8114-684E9A6A1116}"/>
    <dgm:cxn modelId="{B26B633B-1929-4E22-8172-A93A331C6CDD}" type="presOf" srcId="{75EEE13E-A8AB-4C21-941E-48684C1B63D1}" destId="{37D7096F-2D75-4C6D-AF74-91804A00C46A}" srcOrd="0" destOrd="0" presId="urn:microsoft.com/office/officeart/2005/8/layout/process4"/>
    <dgm:cxn modelId="{3754440E-B563-444E-B849-269D546B5748}" srcId="{073B9AC3-3ED3-4EAD-A991-98222CF45946}" destId="{9A5242BD-28A5-491F-8D2D-9048EC8D0712}" srcOrd="2" destOrd="0" parTransId="{12705B68-FF70-4B20-876B-6D1C1AACDCFD}" sibTransId="{C0EF7FD1-1ABF-4F21-93A4-3500D5A32A44}"/>
    <dgm:cxn modelId="{6659897F-7903-444B-B3E5-096B6140A94A}" type="presOf" srcId="{073B9AC3-3ED3-4EAD-A991-98222CF45946}" destId="{4092CB82-6935-44BF-AC31-62CA20C2C3B1}" srcOrd="0" destOrd="0" presId="urn:microsoft.com/office/officeart/2005/8/layout/process4"/>
    <dgm:cxn modelId="{1FE9CF71-8E22-4678-8013-60AC08EB98BA}" type="presParOf" srcId="{4092CB82-6935-44BF-AC31-62CA20C2C3B1}" destId="{DD65F232-9C6C-4D50-8EF5-D047D0C8D5C2}" srcOrd="0" destOrd="0" presId="urn:microsoft.com/office/officeart/2005/8/layout/process4"/>
    <dgm:cxn modelId="{78C418C4-E174-4199-9B5A-A344AA5A8424}" type="presParOf" srcId="{DD65F232-9C6C-4D50-8EF5-D047D0C8D5C2}" destId="{2F92B4B6-49EA-4BE0-BA96-3EFA4474A916}" srcOrd="0" destOrd="0" presId="urn:microsoft.com/office/officeart/2005/8/layout/process4"/>
    <dgm:cxn modelId="{378EA3C3-E9D8-4600-A6EC-219D0123A355}" type="presParOf" srcId="{4092CB82-6935-44BF-AC31-62CA20C2C3B1}" destId="{37D64AAE-B2CC-4D24-A6F6-EADB81537A62}" srcOrd="1" destOrd="0" presId="urn:microsoft.com/office/officeart/2005/8/layout/process4"/>
    <dgm:cxn modelId="{92A5E886-8595-4034-9DFA-81B09B1446F3}" type="presParOf" srcId="{4092CB82-6935-44BF-AC31-62CA20C2C3B1}" destId="{0149CE79-5B6A-4E2E-89BC-647D851D17DF}" srcOrd="2" destOrd="0" presId="urn:microsoft.com/office/officeart/2005/8/layout/process4"/>
    <dgm:cxn modelId="{8119592E-CA62-4292-8106-094C5CB86DDF}" type="presParOf" srcId="{0149CE79-5B6A-4E2E-89BC-647D851D17DF}" destId="{E7E9D68A-253D-4AA3-A519-B4EAE8031B98}" srcOrd="0" destOrd="0" presId="urn:microsoft.com/office/officeart/2005/8/layout/process4"/>
    <dgm:cxn modelId="{0C395998-237B-4454-8235-B85D734844E1}" type="presParOf" srcId="{4092CB82-6935-44BF-AC31-62CA20C2C3B1}" destId="{271A01F7-18F9-4D65-8C23-8ABA26A28262}" srcOrd="3" destOrd="0" presId="urn:microsoft.com/office/officeart/2005/8/layout/process4"/>
    <dgm:cxn modelId="{AC33A749-AE8A-40ED-ABF3-3D6B83FE1BC7}" type="presParOf" srcId="{4092CB82-6935-44BF-AC31-62CA20C2C3B1}" destId="{CD519A7D-0709-4D48-B977-DFB5D4768378}" srcOrd="4" destOrd="0" presId="urn:microsoft.com/office/officeart/2005/8/layout/process4"/>
    <dgm:cxn modelId="{E882FC28-5CB4-4B87-8880-9185EF04EFC8}" type="presParOf" srcId="{CD519A7D-0709-4D48-B977-DFB5D4768378}" destId="{BE4590BE-406E-4C31-8C16-8254230B9C8A}" srcOrd="0" destOrd="0" presId="urn:microsoft.com/office/officeart/2005/8/layout/process4"/>
    <dgm:cxn modelId="{A16F948F-B3E4-499A-BB1B-775144BAB871}" type="presParOf" srcId="{4092CB82-6935-44BF-AC31-62CA20C2C3B1}" destId="{3825CCFB-5B74-465D-BD02-A57A7218013E}" srcOrd="5" destOrd="0" presId="urn:microsoft.com/office/officeart/2005/8/layout/process4"/>
    <dgm:cxn modelId="{BA9B585C-87B1-4FCA-8CF9-1213C0FC325D}" type="presParOf" srcId="{4092CB82-6935-44BF-AC31-62CA20C2C3B1}" destId="{B77E065F-A2F1-41FC-9BE7-E67CE3753F7B}" srcOrd="6" destOrd="0" presId="urn:microsoft.com/office/officeart/2005/8/layout/process4"/>
    <dgm:cxn modelId="{CBB5CCEE-B232-4544-8DE1-41285CB93244}" type="presParOf" srcId="{B77E065F-A2F1-41FC-9BE7-E67CE3753F7B}" destId="{37D7096F-2D75-4C6D-AF74-91804A00C46A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rgbClr val="FFC000"/>
        </a:solidFill>
      </dgm:spPr>
      <dgm:t>
        <a:bodyPr/>
        <a:lstStyle/>
        <a:p>
          <a:pPr rtl="1"/>
          <a:r>
            <a:rPr lang="fa-IR" sz="2400" b="1" dirty="0" smtClean="0">
              <a:solidFill>
                <a:schemeClr val="tx1"/>
              </a:solidFill>
              <a:cs typeface="B Titr" panose="00000700000000000000" pitchFamily="2" charset="-78"/>
            </a:rPr>
            <a:t>1- </a:t>
          </a:r>
          <a:r>
            <a:rPr lang="ar-SA" sz="2400" b="1" dirty="0" smtClean="0">
              <a:solidFill>
                <a:schemeClr val="tx1"/>
              </a:solidFill>
              <a:cs typeface="B Titr" panose="00000700000000000000" pitchFamily="2" charset="-78"/>
            </a:rPr>
            <a:t>ورود انقلاب اسلامی به دومین مرحله‌‌ی خودسازی، جامعه‌پردازی و تمدن‌سازی</a:t>
          </a:r>
          <a:endParaRPr lang="en-US" sz="2400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25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3- شعارهای جهانی، فطری، درخشان و همیشه‌زنده‌ی انقلاب اسلامی  </a:t>
          </a:r>
          <a:endParaRPr lang="en-US" sz="24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4- دفاع ابدی از نظریه‌ی نظام انقلابی </a:t>
          </a:r>
          <a:endParaRPr lang="en-US" sz="24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5- جمهوری اسلامی و فاصله‌ی میان بایدها و واقعیت­ها  </a:t>
          </a:r>
          <a:endParaRPr lang="en-US" sz="24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6314F6A-00DD-4C75-97D4-F41C9B6BE193}">
      <dgm:prSet custT="1"/>
      <dgm:spPr>
        <a:solidFill>
          <a:srgbClr val="C00000"/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6- انقلاب اسلامی؛ مایه‌ی سربلندی ایران و ایرانی </a:t>
          </a:r>
          <a:endParaRPr lang="en-US" sz="2400" dirty="0">
            <a:cs typeface="B Titr" panose="00000700000000000000" pitchFamily="2" charset="-78"/>
          </a:endParaRPr>
        </a:p>
      </dgm:t>
    </dgm:pt>
    <dgm:pt modelId="{1AA878E1-8BFC-4084-8E4D-34C079BA2D1B}" type="parTrans" cxnId="{30368620-4162-46C2-AF00-C02F470B92CE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107E0AFF-0B46-4732-8525-D627046823E3}" type="sibTrans" cxnId="{30368620-4162-46C2-AF00-C02F470B92CE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50B6CFF-8D4D-4E20-A0BD-E98255A75A77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2- پیروزی انقلاب اسلامی؛ آغازگر عصر جدید عالم  </a:t>
          </a:r>
          <a:endParaRPr lang="en-US" sz="2400" dirty="0">
            <a:cs typeface="B Titr" panose="00000700000000000000" pitchFamily="2" charset="-78"/>
          </a:endParaRPr>
        </a:p>
      </dgm:t>
    </dgm:pt>
    <dgm:pt modelId="{0F9730D3-1389-4B1B-A4BF-247EB5C9446C}" type="parTrans" cxnId="{F2BDA9EF-AC46-4C22-BF3C-60F1BE0E1DE1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0A2A6736-9410-48BA-8FE3-40473E406978}" type="sibTrans" cxnId="{F2BDA9EF-AC46-4C22-BF3C-60F1BE0E1DE1}">
      <dgm:prSet/>
      <dgm:spPr/>
      <dgm:t>
        <a:bodyPr/>
        <a:lstStyle/>
        <a:p>
          <a:endParaRPr lang="en-US" sz="2400"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B6B937D-1131-4D22-9AA2-F5EF67EBFF35}" type="pres">
      <dgm:prSet presAssocID="{96314F6A-00DD-4C75-97D4-F41C9B6BE193}" presName="boxAndChildren" presStyleCnt="0"/>
      <dgm:spPr/>
      <dgm:t>
        <a:bodyPr/>
        <a:lstStyle/>
        <a:p>
          <a:endParaRPr lang="en-US"/>
        </a:p>
      </dgm:t>
    </dgm:pt>
    <dgm:pt modelId="{6FF62FFD-1893-4520-ABF9-2FECA187DC43}" type="pres">
      <dgm:prSet presAssocID="{96314F6A-00DD-4C75-97D4-F41C9B6BE193}" presName="parentTextBox" presStyleLbl="node1" presStyleIdx="0" presStyleCnt="6"/>
      <dgm:spPr/>
      <dgm:t>
        <a:bodyPr/>
        <a:lstStyle/>
        <a:p>
          <a:endParaRPr lang="en-US"/>
        </a:p>
      </dgm:t>
    </dgm:pt>
    <dgm:pt modelId="{35AA358B-36FA-4455-85E8-908DC16E4D91}" type="pres">
      <dgm:prSet presAssocID="{59CCD3A0-A80D-4F05-A877-E7BF7BF0574D}" presName="sp" presStyleCnt="0"/>
      <dgm:spPr/>
      <dgm:t>
        <a:bodyPr/>
        <a:lstStyle/>
        <a:p>
          <a:endParaRPr lang="en-US"/>
        </a:p>
      </dgm:t>
    </dgm:pt>
    <dgm:pt modelId="{7A3BD0CA-C3ED-49EB-AC8F-874B3EC268E3}" type="pres">
      <dgm:prSet presAssocID="{81F7E60E-C9D0-4A7B-BF33-43EE4CCF6373}" presName="arrowAndChildren" presStyleCnt="0"/>
      <dgm:spPr/>
      <dgm:t>
        <a:bodyPr/>
        <a:lstStyle/>
        <a:p>
          <a:endParaRPr lang="en-US"/>
        </a:p>
      </dgm:t>
    </dgm:pt>
    <dgm:pt modelId="{B7E766C7-7D08-4A05-B87C-ACDDC88DAE23}" type="pres">
      <dgm:prSet presAssocID="{81F7E60E-C9D0-4A7B-BF33-43EE4CCF6373}" presName="parentTextArrow" presStyleLbl="node1" presStyleIdx="1" presStyleCnt="6" custScaleY="93950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2" presStyleCnt="6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3" presStyleCnt="6"/>
      <dgm:spPr/>
      <dgm:t>
        <a:bodyPr/>
        <a:lstStyle/>
        <a:p>
          <a:endParaRPr lang="en-US"/>
        </a:p>
      </dgm:t>
    </dgm:pt>
    <dgm:pt modelId="{C141ACCB-B0E2-4905-9AC2-4D6536C53B22}" type="pres">
      <dgm:prSet presAssocID="{0A2A6736-9410-48BA-8FE3-40473E406978}" presName="sp" presStyleCnt="0"/>
      <dgm:spPr/>
    </dgm:pt>
    <dgm:pt modelId="{69FE02E8-72C4-4FE4-B68A-A46FC4989C96}" type="pres">
      <dgm:prSet presAssocID="{550B6CFF-8D4D-4E20-A0BD-E98255A75A77}" presName="arrowAndChildren" presStyleCnt="0"/>
      <dgm:spPr/>
    </dgm:pt>
    <dgm:pt modelId="{00C7345E-75BF-40AA-93CC-9081F4146083}" type="pres">
      <dgm:prSet presAssocID="{550B6CFF-8D4D-4E20-A0BD-E98255A75A77}" presName="parentTextArrow" presStyleLbl="node1" presStyleIdx="4" presStyleCnt="6" custLinFactNeighborY="-3086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5" presStyleCnt="6" custLinFactNeighborX="1869" custLinFactNeighborY="-24110"/>
      <dgm:spPr/>
      <dgm:t>
        <a:bodyPr/>
        <a:lstStyle/>
        <a:p>
          <a:endParaRPr lang="en-US"/>
        </a:p>
      </dgm:t>
    </dgm:pt>
  </dgm:ptLst>
  <dgm:cxnLst>
    <dgm:cxn modelId="{B7E2DCA3-07AD-49EC-92D3-9D99AE0F3FE3}" type="presOf" srcId="{03018F38-3580-4331-87A0-F873E3A887C3}" destId="{4132E268-26A8-46DB-AE3B-8F09939D11D1}" srcOrd="0" destOrd="0" presId="urn:microsoft.com/office/officeart/2005/8/layout/process4"/>
    <dgm:cxn modelId="{8C686815-FF30-4BFB-9F14-2A6D600AD6EA}" type="presOf" srcId="{81F7E60E-C9D0-4A7B-BF33-43EE4CCF6373}" destId="{B7E766C7-7D08-4A05-B87C-ACDDC88DAE23}" srcOrd="0" destOrd="0" presId="urn:microsoft.com/office/officeart/2005/8/layout/process4"/>
    <dgm:cxn modelId="{F2BDA9EF-AC46-4C22-BF3C-60F1BE0E1DE1}" srcId="{073B9AC3-3ED3-4EAD-A991-98222CF45946}" destId="{550B6CFF-8D4D-4E20-A0BD-E98255A75A77}" srcOrd="1" destOrd="0" parTransId="{0F9730D3-1389-4B1B-A4BF-247EB5C9446C}" sibTransId="{0A2A6736-9410-48BA-8FE3-40473E406978}"/>
    <dgm:cxn modelId="{CAD57DA9-4A17-4660-8B26-09AC1F987675}" type="presOf" srcId="{96314F6A-00DD-4C75-97D4-F41C9B6BE193}" destId="{6FF62FFD-1893-4520-ABF9-2FECA187DC43}" srcOrd="0" destOrd="0" presId="urn:microsoft.com/office/officeart/2005/8/layout/process4"/>
    <dgm:cxn modelId="{30368620-4162-46C2-AF00-C02F470B92CE}" srcId="{073B9AC3-3ED3-4EAD-A991-98222CF45946}" destId="{96314F6A-00DD-4C75-97D4-F41C9B6BE193}" srcOrd="5" destOrd="0" parTransId="{1AA878E1-8BFC-4084-8E4D-34C079BA2D1B}" sibTransId="{107E0AFF-0B46-4732-8525-D627046823E3}"/>
    <dgm:cxn modelId="{EE19AD34-EF08-4018-997A-1DB224C95B12}" type="presOf" srcId="{550B6CFF-8D4D-4E20-A0BD-E98255A75A77}" destId="{00C7345E-75BF-40AA-93CC-9081F4146083}" srcOrd="0" destOrd="0" presId="urn:microsoft.com/office/officeart/2005/8/layout/process4"/>
    <dgm:cxn modelId="{DD241554-22C1-4BE2-879C-190A39FBA788}" srcId="{073B9AC3-3ED3-4EAD-A991-98222CF45946}" destId="{DCAD2708-7089-4720-B135-5B19CD6BF99F}" srcOrd="3" destOrd="0" parTransId="{3DE12205-116B-434B-AB53-DFECE182DD4E}" sibTransId="{7396CF5E-1A25-4131-B38A-6A4E8A4D891C}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E725BD0B-2405-4548-82B0-A2975E47EB12}" srcId="{073B9AC3-3ED3-4EAD-A991-98222CF45946}" destId="{F871CE37-998B-4808-ACB2-EEF2F6186CC1}" srcOrd="2" destOrd="0" parTransId="{3A5D05BF-B03A-437F-BCB5-1A5D0E66C649}" sibTransId="{6CBE9F54-1036-417A-8464-C0F869212BE3}"/>
    <dgm:cxn modelId="{9017D35E-44F2-480E-912C-2273E4713637}" type="presOf" srcId="{DCAD2708-7089-4720-B135-5B19CD6BF99F}" destId="{AF6A7032-DDCC-4141-AEFC-F40AC4DDD274}" srcOrd="0" destOrd="0" presId="urn:microsoft.com/office/officeart/2005/8/layout/process4"/>
    <dgm:cxn modelId="{E740239D-488C-46B2-A5D9-864361C4FB5C}" type="presOf" srcId="{073B9AC3-3ED3-4EAD-A991-98222CF45946}" destId="{4092CB82-6935-44BF-AC31-62CA20C2C3B1}" srcOrd="0" destOrd="0" presId="urn:microsoft.com/office/officeart/2005/8/layout/process4"/>
    <dgm:cxn modelId="{A963B730-AB9B-4363-92B5-ABE70D77EDE4}" type="presOf" srcId="{F871CE37-998B-4808-ACB2-EEF2F6186CC1}" destId="{6F2D91CB-51C2-4576-99D7-D6D28F531912}" srcOrd="0" destOrd="0" presId="urn:microsoft.com/office/officeart/2005/8/layout/process4"/>
    <dgm:cxn modelId="{027CD110-8AE2-4D15-AFF7-A90C27959F15}" srcId="{073B9AC3-3ED3-4EAD-A991-98222CF45946}" destId="{81F7E60E-C9D0-4A7B-BF33-43EE4CCF6373}" srcOrd="4" destOrd="0" parTransId="{8BBFDF3C-E319-4043-865B-CBA3BCA9522F}" sibTransId="{59CCD3A0-A80D-4F05-A877-E7BF7BF0574D}"/>
    <dgm:cxn modelId="{A0F8FC5C-0F1A-49F9-B9C8-E387F60B2F0E}" type="presParOf" srcId="{4092CB82-6935-44BF-AC31-62CA20C2C3B1}" destId="{FB6B937D-1131-4D22-9AA2-F5EF67EBFF35}" srcOrd="0" destOrd="0" presId="urn:microsoft.com/office/officeart/2005/8/layout/process4"/>
    <dgm:cxn modelId="{05048061-68E2-43CB-948E-DFA2325B1DC9}" type="presParOf" srcId="{FB6B937D-1131-4D22-9AA2-F5EF67EBFF35}" destId="{6FF62FFD-1893-4520-ABF9-2FECA187DC43}" srcOrd="0" destOrd="0" presId="urn:microsoft.com/office/officeart/2005/8/layout/process4"/>
    <dgm:cxn modelId="{4FAD49A0-1444-45D7-9589-5716EC9E4140}" type="presParOf" srcId="{4092CB82-6935-44BF-AC31-62CA20C2C3B1}" destId="{35AA358B-36FA-4455-85E8-908DC16E4D91}" srcOrd="1" destOrd="0" presId="urn:microsoft.com/office/officeart/2005/8/layout/process4"/>
    <dgm:cxn modelId="{C2B200A0-44C0-4F0B-BE4C-0874B5986B73}" type="presParOf" srcId="{4092CB82-6935-44BF-AC31-62CA20C2C3B1}" destId="{7A3BD0CA-C3ED-49EB-AC8F-874B3EC268E3}" srcOrd="2" destOrd="0" presId="urn:microsoft.com/office/officeart/2005/8/layout/process4"/>
    <dgm:cxn modelId="{ECEFAF3C-FDBC-44DD-B12B-AE15036835D5}" type="presParOf" srcId="{7A3BD0CA-C3ED-49EB-AC8F-874B3EC268E3}" destId="{B7E766C7-7D08-4A05-B87C-ACDDC88DAE23}" srcOrd="0" destOrd="0" presId="urn:microsoft.com/office/officeart/2005/8/layout/process4"/>
    <dgm:cxn modelId="{9FDA37EA-A227-4984-B82D-CC4F7C3AD3CD}" type="presParOf" srcId="{4092CB82-6935-44BF-AC31-62CA20C2C3B1}" destId="{F52E5952-60D4-4470-A5F3-3E5AFE94A365}" srcOrd="3" destOrd="0" presId="urn:microsoft.com/office/officeart/2005/8/layout/process4"/>
    <dgm:cxn modelId="{2D87041C-55AF-478C-B4B9-04E5A61FD486}" type="presParOf" srcId="{4092CB82-6935-44BF-AC31-62CA20C2C3B1}" destId="{2C2D86FD-B5B5-4D78-B950-89D3109138AF}" srcOrd="4" destOrd="0" presId="urn:microsoft.com/office/officeart/2005/8/layout/process4"/>
    <dgm:cxn modelId="{DAB935A2-4A86-49CA-86FE-B0DB255B457E}" type="presParOf" srcId="{2C2D86FD-B5B5-4D78-B950-89D3109138AF}" destId="{AF6A7032-DDCC-4141-AEFC-F40AC4DDD274}" srcOrd="0" destOrd="0" presId="urn:microsoft.com/office/officeart/2005/8/layout/process4"/>
    <dgm:cxn modelId="{CBAC27E4-C237-4F5C-A87C-1BA81D83C2CE}" type="presParOf" srcId="{4092CB82-6935-44BF-AC31-62CA20C2C3B1}" destId="{10C83E46-EF7C-43FC-821B-F56EF0670952}" srcOrd="5" destOrd="0" presId="urn:microsoft.com/office/officeart/2005/8/layout/process4"/>
    <dgm:cxn modelId="{34C1DCB9-DCAB-43F2-95E2-83332658D965}" type="presParOf" srcId="{4092CB82-6935-44BF-AC31-62CA20C2C3B1}" destId="{493D570B-A395-493D-BABF-BE0679AD153C}" srcOrd="6" destOrd="0" presId="urn:microsoft.com/office/officeart/2005/8/layout/process4"/>
    <dgm:cxn modelId="{73DD6933-2089-4863-A36E-427603C6A97A}" type="presParOf" srcId="{493D570B-A395-493D-BABF-BE0679AD153C}" destId="{6F2D91CB-51C2-4576-99D7-D6D28F531912}" srcOrd="0" destOrd="0" presId="urn:microsoft.com/office/officeart/2005/8/layout/process4"/>
    <dgm:cxn modelId="{EAE46594-6A50-4F58-B2AB-5B974DAF83B8}" type="presParOf" srcId="{4092CB82-6935-44BF-AC31-62CA20C2C3B1}" destId="{C141ACCB-B0E2-4905-9AC2-4D6536C53B22}" srcOrd="7" destOrd="0" presId="urn:microsoft.com/office/officeart/2005/8/layout/process4"/>
    <dgm:cxn modelId="{6803CE84-71FE-4156-A437-3BA8131C1406}" type="presParOf" srcId="{4092CB82-6935-44BF-AC31-62CA20C2C3B1}" destId="{69FE02E8-72C4-4FE4-B68A-A46FC4989C96}" srcOrd="8" destOrd="0" presId="urn:microsoft.com/office/officeart/2005/8/layout/process4"/>
    <dgm:cxn modelId="{18204BCC-8329-429B-AC95-3BB00EEF8D4F}" type="presParOf" srcId="{69FE02E8-72C4-4FE4-B68A-A46FC4989C96}" destId="{00C7345E-75BF-40AA-93CC-9081F4146083}" srcOrd="0" destOrd="0" presId="urn:microsoft.com/office/officeart/2005/8/layout/process4"/>
    <dgm:cxn modelId="{A6FDAE12-7416-40F1-BC01-DDC76997D272}" type="presParOf" srcId="{4092CB82-6935-44BF-AC31-62CA20C2C3B1}" destId="{2454F2BF-3751-4AE1-9E30-FA7AB4BE22F6}" srcOrd="9" destOrd="0" presId="urn:microsoft.com/office/officeart/2005/8/layout/process4"/>
    <dgm:cxn modelId="{ACEB2CF6-42DC-4081-A314-CC6CCE7B5DDC}" type="presParOf" srcId="{4092CB82-6935-44BF-AC31-62CA20C2C3B1}" destId="{592E46DA-99F5-4FD1-9A19-26B52CA2B397}" srcOrd="10" destOrd="0" presId="urn:microsoft.com/office/officeart/2005/8/layout/process4"/>
    <dgm:cxn modelId="{51CF4AF2-41B3-42AC-A6B1-B1348B7A78F8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3B9AC3-3ED3-4EAD-A991-98222CF45946}" type="doc">
      <dgm:prSet loTypeId="urn:microsoft.com/office/officeart/2005/8/layout/process4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3018F38-3580-4331-87A0-F873E3A887C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7- برای برداشتن گام­های استوار در آینده، باید گذشته را درست شناخت </a:t>
          </a:r>
          <a:endParaRPr lang="en-US" sz="2400" dirty="0">
            <a:cs typeface="B Titr" panose="00000700000000000000" pitchFamily="2" charset="-78"/>
          </a:endParaRPr>
        </a:p>
      </dgm:t>
    </dgm:pt>
    <dgm:pt modelId="{21028C24-0030-419D-8623-5068C3025919}" type="parTrans" cxnId="{783F77C8-1CDA-4486-BFE6-38E34FE0B00D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9A39350D-E676-45E9-B0C7-CF9E4758D1F1}" type="sibTrans" cxnId="{783F77C8-1CDA-4486-BFE6-38E34FE0B00D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F871CE37-998B-4808-ACB2-EEF2F6186CC1}">
      <dgm:prSet custT="1"/>
      <dgm:spPr>
        <a:solidFill>
          <a:schemeClr val="accent5">
            <a:lumMod val="25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8- آغاز انقلاب و نظام اسلامی از نقطه‌ی صفر </a:t>
          </a:r>
          <a:endParaRPr lang="en-US" sz="2400" dirty="0">
            <a:cs typeface="B Titr" panose="00000700000000000000" pitchFamily="2" charset="-78"/>
          </a:endParaRPr>
        </a:p>
      </dgm:t>
    </dgm:pt>
    <dgm:pt modelId="{3A5D05BF-B03A-437F-BCB5-1A5D0E66C649}" type="parTrans" cxnId="{E725BD0B-2405-4548-82B0-A2975E47EB12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6CBE9F54-1036-417A-8464-C0F869212BE3}" type="sibTrans" cxnId="{E725BD0B-2405-4548-82B0-A2975E47EB12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DCAD2708-7089-4720-B135-5B19CD6BF99F}">
      <dgm:prSet custT="1"/>
      <dgm:spPr>
        <a:solidFill>
          <a:srgbClr val="7030A0"/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9- تقابل دوگانه‌ی جدید «اسلام و استکبار»؛ پدیده‌ی برجسته‌ی جهان معاصر </a:t>
          </a:r>
          <a:endParaRPr lang="en-US" sz="2400" dirty="0">
            <a:cs typeface="B Titr" panose="00000700000000000000" pitchFamily="2" charset="-78"/>
          </a:endParaRPr>
        </a:p>
      </dgm:t>
    </dgm:pt>
    <dgm:pt modelId="{3DE12205-116B-434B-AB53-DFECE182DD4E}" type="parTrans" cxnId="{DD241554-22C1-4BE2-879C-190A39FBA788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7396CF5E-1A25-4131-B38A-6A4E8A4D891C}" type="sibTrans" cxnId="{DD241554-22C1-4BE2-879C-190A39FBA788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81F7E60E-C9D0-4A7B-BF33-43EE4CCF6373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pPr rtl="1"/>
          <a:r>
            <a:rPr lang="fa-IR" sz="2400" b="1" dirty="0" smtClean="0">
              <a:cs typeface="B Titr" panose="00000700000000000000" pitchFamily="2" charset="-78"/>
            </a:rPr>
            <a:t>10- مدیریت جهادی و اعتقاد به اصل «ما میتوانیم»؛ عامل عزت و پیشرفت ایران در همه‌ی عرصه‌ها </a:t>
          </a:r>
          <a:endParaRPr lang="en-US" sz="2400" dirty="0">
            <a:cs typeface="B Titr" panose="00000700000000000000" pitchFamily="2" charset="-78"/>
          </a:endParaRPr>
        </a:p>
      </dgm:t>
    </dgm:pt>
    <dgm:pt modelId="{8BBFDF3C-E319-4043-865B-CBA3BCA9522F}" type="parTrans" cxnId="{027CD110-8AE2-4D15-AFF7-A90C27959F15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59CCD3A0-A80D-4F05-A877-E7BF7BF0574D}" type="sibTrans" cxnId="{027CD110-8AE2-4D15-AFF7-A90C27959F15}">
      <dgm:prSet/>
      <dgm:spPr/>
      <dgm:t>
        <a:bodyPr/>
        <a:lstStyle/>
        <a:p>
          <a:endParaRPr lang="en-US" sz="2400">
            <a:solidFill>
              <a:schemeClr val="bg1"/>
            </a:solidFill>
            <a:cs typeface="B Titr" panose="00000700000000000000" pitchFamily="2" charset="-78"/>
          </a:endParaRPr>
        </a:p>
      </dgm:t>
    </dgm:pt>
    <dgm:pt modelId="{4092CB82-6935-44BF-AC31-62CA20C2C3B1}" type="pres">
      <dgm:prSet presAssocID="{073B9AC3-3ED3-4EAD-A991-98222CF459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FF6C47D-4FDC-4F2D-900D-BD51268DF1CB}" type="pres">
      <dgm:prSet presAssocID="{81F7E60E-C9D0-4A7B-BF33-43EE4CCF6373}" presName="boxAndChildren" presStyleCnt="0"/>
      <dgm:spPr/>
    </dgm:pt>
    <dgm:pt modelId="{9C8A9FDC-B2C6-48EF-B125-B3C8DB7131E6}" type="pres">
      <dgm:prSet presAssocID="{81F7E60E-C9D0-4A7B-BF33-43EE4CCF6373}" presName="parentTextBox" presStyleLbl="node1" presStyleIdx="0" presStyleCnt="4"/>
      <dgm:spPr/>
      <dgm:t>
        <a:bodyPr/>
        <a:lstStyle/>
        <a:p>
          <a:endParaRPr lang="en-US"/>
        </a:p>
      </dgm:t>
    </dgm:pt>
    <dgm:pt modelId="{F52E5952-60D4-4470-A5F3-3E5AFE94A365}" type="pres">
      <dgm:prSet presAssocID="{7396CF5E-1A25-4131-B38A-6A4E8A4D891C}" presName="sp" presStyleCnt="0"/>
      <dgm:spPr/>
      <dgm:t>
        <a:bodyPr/>
        <a:lstStyle/>
        <a:p>
          <a:endParaRPr lang="en-US"/>
        </a:p>
      </dgm:t>
    </dgm:pt>
    <dgm:pt modelId="{2C2D86FD-B5B5-4D78-B950-89D3109138AF}" type="pres">
      <dgm:prSet presAssocID="{DCAD2708-7089-4720-B135-5B19CD6BF99F}" presName="arrowAndChildren" presStyleCnt="0"/>
      <dgm:spPr/>
      <dgm:t>
        <a:bodyPr/>
        <a:lstStyle/>
        <a:p>
          <a:endParaRPr lang="en-US"/>
        </a:p>
      </dgm:t>
    </dgm:pt>
    <dgm:pt modelId="{AF6A7032-DDCC-4141-AEFC-F40AC4DDD274}" type="pres">
      <dgm:prSet presAssocID="{DCAD2708-7089-4720-B135-5B19CD6BF99F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10C83E46-EF7C-43FC-821B-F56EF0670952}" type="pres">
      <dgm:prSet presAssocID="{6CBE9F54-1036-417A-8464-C0F869212BE3}" presName="sp" presStyleCnt="0"/>
      <dgm:spPr/>
      <dgm:t>
        <a:bodyPr/>
        <a:lstStyle/>
        <a:p>
          <a:endParaRPr lang="en-US"/>
        </a:p>
      </dgm:t>
    </dgm:pt>
    <dgm:pt modelId="{493D570B-A395-493D-BABF-BE0679AD153C}" type="pres">
      <dgm:prSet presAssocID="{F871CE37-998B-4808-ACB2-EEF2F6186CC1}" presName="arrowAndChildren" presStyleCnt="0"/>
      <dgm:spPr/>
      <dgm:t>
        <a:bodyPr/>
        <a:lstStyle/>
        <a:p>
          <a:endParaRPr lang="en-US"/>
        </a:p>
      </dgm:t>
    </dgm:pt>
    <dgm:pt modelId="{6F2D91CB-51C2-4576-99D7-D6D28F531912}" type="pres">
      <dgm:prSet presAssocID="{F871CE37-998B-4808-ACB2-EEF2F6186CC1}" presName="parentTextArrow" presStyleLbl="node1" presStyleIdx="2" presStyleCnt="4"/>
      <dgm:spPr/>
      <dgm:t>
        <a:bodyPr/>
        <a:lstStyle/>
        <a:p>
          <a:endParaRPr lang="en-US"/>
        </a:p>
      </dgm:t>
    </dgm:pt>
    <dgm:pt modelId="{2454F2BF-3751-4AE1-9E30-FA7AB4BE22F6}" type="pres">
      <dgm:prSet presAssocID="{9A39350D-E676-45E9-B0C7-CF9E4758D1F1}" presName="sp" presStyleCnt="0"/>
      <dgm:spPr/>
      <dgm:t>
        <a:bodyPr/>
        <a:lstStyle/>
        <a:p>
          <a:endParaRPr lang="en-US"/>
        </a:p>
      </dgm:t>
    </dgm:pt>
    <dgm:pt modelId="{592E46DA-99F5-4FD1-9A19-26B52CA2B397}" type="pres">
      <dgm:prSet presAssocID="{03018F38-3580-4331-87A0-F873E3A887C3}" presName="arrowAndChildren" presStyleCnt="0"/>
      <dgm:spPr/>
      <dgm:t>
        <a:bodyPr/>
        <a:lstStyle/>
        <a:p>
          <a:endParaRPr lang="en-US"/>
        </a:p>
      </dgm:t>
    </dgm:pt>
    <dgm:pt modelId="{4132E268-26A8-46DB-AE3B-8F09939D11D1}" type="pres">
      <dgm:prSet presAssocID="{03018F38-3580-4331-87A0-F873E3A887C3}" presName="parentTextArrow" presStyleLbl="node1" presStyleIdx="3" presStyleCnt="4" custLinFactNeighborX="1869" custLinFactNeighborY="-24110"/>
      <dgm:spPr/>
      <dgm:t>
        <a:bodyPr/>
        <a:lstStyle/>
        <a:p>
          <a:endParaRPr lang="en-US"/>
        </a:p>
      </dgm:t>
    </dgm:pt>
  </dgm:ptLst>
  <dgm:cxnLst>
    <dgm:cxn modelId="{E725BD0B-2405-4548-82B0-A2975E47EB12}" srcId="{073B9AC3-3ED3-4EAD-A991-98222CF45946}" destId="{F871CE37-998B-4808-ACB2-EEF2F6186CC1}" srcOrd="1" destOrd="0" parTransId="{3A5D05BF-B03A-437F-BCB5-1A5D0E66C649}" sibTransId="{6CBE9F54-1036-417A-8464-C0F869212BE3}"/>
    <dgm:cxn modelId="{D4725547-A276-40C6-86B1-4492E4F9F29E}" type="presOf" srcId="{073B9AC3-3ED3-4EAD-A991-98222CF45946}" destId="{4092CB82-6935-44BF-AC31-62CA20C2C3B1}" srcOrd="0" destOrd="0" presId="urn:microsoft.com/office/officeart/2005/8/layout/process4"/>
    <dgm:cxn modelId="{783F77C8-1CDA-4486-BFE6-38E34FE0B00D}" srcId="{073B9AC3-3ED3-4EAD-A991-98222CF45946}" destId="{03018F38-3580-4331-87A0-F873E3A887C3}" srcOrd="0" destOrd="0" parTransId="{21028C24-0030-419D-8623-5068C3025919}" sibTransId="{9A39350D-E676-45E9-B0C7-CF9E4758D1F1}"/>
    <dgm:cxn modelId="{9760775E-D8BA-45E6-967D-EE8DA9CA214A}" type="presOf" srcId="{03018F38-3580-4331-87A0-F873E3A887C3}" destId="{4132E268-26A8-46DB-AE3B-8F09939D11D1}" srcOrd="0" destOrd="0" presId="urn:microsoft.com/office/officeart/2005/8/layout/process4"/>
    <dgm:cxn modelId="{B7C1B2A8-281C-4CE3-9996-4353CF034122}" type="presOf" srcId="{DCAD2708-7089-4720-B135-5B19CD6BF99F}" destId="{AF6A7032-DDCC-4141-AEFC-F40AC4DDD274}" srcOrd="0" destOrd="0" presId="urn:microsoft.com/office/officeart/2005/8/layout/process4"/>
    <dgm:cxn modelId="{DD241554-22C1-4BE2-879C-190A39FBA788}" srcId="{073B9AC3-3ED3-4EAD-A991-98222CF45946}" destId="{DCAD2708-7089-4720-B135-5B19CD6BF99F}" srcOrd="2" destOrd="0" parTransId="{3DE12205-116B-434B-AB53-DFECE182DD4E}" sibTransId="{7396CF5E-1A25-4131-B38A-6A4E8A4D891C}"/>
    <dgm:cxn modelId="{257E9852-3573-452F-8630-7B05A352D0CD}" type="presOf" srcId="{F871CE37-998B-4808-ACB2-EEF2F6186CC1}" destId="{6F2D91CB-51C2-4576-99D7-D6D28F531912}" srcOrd="0" destOrd="0" presId="urn:microsoft.com/office/officeart/2005/8/layout/process4"/>
    <dgm:cxn modelId="{027CD110-8AE2-4D15-AFF7-A90C27959F15}" srcId="{073B9AC3-3ED3-4EAD-A991-98222CF45946}" destId="{81F7E60E-C9D0-4A7B-BF33-43EE4CCF6373}" srcOrd="3" destOrd="0" parTransId="{8BBFDF3C-E319-4043-865B-CBA3BCA9522F}" sibTransId="{59CCD3A0-A80D-4F05-A877-E7BF7BF0574D}"/>
    <dgm:cxn modelId="{C8D005BA-5A95-49CE-AE23-ECD8764F3247}" type="presOf" srcId="{81F7E60E-C9D0-4A7B-BF33-43EE4CCF6373}" destId="{9C8A9FDC-B2C6-48EF-B125-B3C8DB7131E6}" srcOrd="0" destOrd="0" presId="urn:microsoft.com/office/officeart/2005/8/layout/process4"/>
    <dgm:cxn modelId="{E7522265-D2BE-4962-9091-44D1DB4A4A3F}" type="presParOf" srcId="{4092CB82-6935-44BF-AC31-62CA20C2C3B1}" destId="{CFF6C47D-4FDC-4F2D-900D-BD51268DF1CB}" srcOrd="0" destOrd="0" presId="urn:microsoft.com/office/officeart/2005/8/layout/process4"/>
    <dgm:cxn modelId="{104ED9E3-65F3-4549-8FFD-11F8B58FDF8B}" type="presParOf" srcId="{CFF6C47D-4FDC-4F2D-900D-BD51268DF1CB}" destId="{9C8A9FDC-B2C6-48EF-B125-B3C8DB7131E6}" srcOrd="0" destOrd="0" presId="urn:microsoft.com/office/officeart/2005/8/layout/process4"/>
    <dgm:cxn modelId="{FCA3BD07-5805-459C-80DD-6B6204231739}" type="presParOf" srcId="{4092CB82-6935-44BF-AC31-62CA20C2C3B1}" destId="{F52E5952-60D4-4470-A5F3-3E5AFE94A365}" srcOrd="1" destOrd="0" presId="urn:microsoft.com/office/officeart/2005/8/layout/process4"/>
    <dgm:cxn modelId="{3793B774-1D8C-45A0-B1CF-CF3EBFAF5796}" type="presParOf" srcId="{4092CB82-6935-44BF-AC31-62CA20C2C3B1}" destId="{2C2D86FD-B5B5-4D78-B950-89D3109138AF}" srcOrd="2" destOrd="0" presId="urn:microsoft.com/office/officeart/2005/8/layout/process4"/>
    <dgm:cxn modelId="{503F1E5B-1466-4838-8491-B2747B971EAB}" type="presParOf" srcId="{2C2D86FD-B5B5-4D78-B950-89D3109138AF}" destId="{AF6A7032-DDCC-4141-AEFC-F40AC4DDD274}" srcOrd="0" destOrd="0" presId="urn:microsoft.com/office/officeart/2005/8/layout/process4"/>
    <dgm:cxn modelId="{C4EE400B-108A-407A-8C84-F13BCAA84B81}" type="presParOf" srcId="{4092CB82-6935-44BF-AC31-62CA20C2C3B1}" destId="{10C83E46-EF7C-43FC-821B-F56EF0670952}" srcOrd="3" destOrd="0" presId="urn:microsoft.com/office/officeart/2005/8/layout/process4"/>
    <dgm:cxn modelId="{926FEB6D-CFF0-4119-9688-0850AC00E62A}" type="presParOf" srcId="{4092CB82-6935-44BF-AC31-62CA20C2C3B1}" destId="{493D570B-A395-493D-BABF-BE0679AD153C}" srcOrd="4" destOrd="0" presId="urn:microsoft.com/office/officeart/2005/8/layout/process4"/>
    <dgm:cxn modelId="{24DD2832-2030-4080-AF13-5EDD68C88B11}" type="presParOf" srcId="{493D570B-A395-493D-BABF-BE0679AD153C}" destId="{6F2D91CB-51C2-4576-99D7-D6D28F531912}" srcOrd="0" destOrd="0" presId="urn:microsoft.com/office/officeart/2005/8/layout/process4"/>
    <dgm:cxn modelId="{5BA44474-38B3-4F6B-8338-112CB69B846C}" type="presParOf" srcId="{4092CB82-6935-44BF-AC31-62CA20C2C3B1}" destId="{2454F2BF-3751-4AE1-9E30-FA7AB4BE22F6}" srcOrd="5" destOrd="0" presId="urn:microsoft.com/office/officeart/2005/8/layout/process4"/>
    <dgm:cxn modelId="{422A831F-0215-4A12-BFB6-9070DEE60856}" type="presParOf" srcId="{4092CB82-6935-44BF-AC31-62CA20C2C3B1}" destId="{592E46DA-99F5-4FD1-9A19-26B52CA2B397}" srcOrd="6" destOrd="0" presId="urn:microsoft.com/office/officeart/2005/8/layout/process4"/>
    <dgm:cxn modelId="{FB0AE333-333C-4862-B95F-C7BA1DCDF434}" type="presParOf" srcId="{592E46DA-99F5-4FD1-9A19-26B52CA2B397}" destId="{4132E268-26A8-46DB-AE3B-8F09939D11D1}" srcOrd="0" destOrd="0" presId="urn:microsoft.com/office/officeart/2005/8/layout/process4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3404A0E-6138-4EC4-87A1-59522678B0F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0EE0D6-09BC-443B-91F8-9D8CC6296954}">
      <dgm:prSet phldrT="[Text]" custT="1"/>
      <dgm:spPr>
        <a:solidFill>
          <a:srgbClr val="C00000"/>
        </a:solidFill>
      </dgm:spPr>
      <dgm:t>
        <a:bodyPr vert="vert270"/>
        <a:lstStyle/>
        <a:p>
          <a:pPr rtl="1"/>
          <a:r>
            <a:rPr lang="fa-IR" sz="2400" b="1" dirty="0" smtClean="0">
              <a:solidFill>
                <a:srgbClr val="FFFF00"/>
              </a:solidFill>
              <a:cs typeface="B Titr" panose="00000700000000000000" pitchFamily="2" charset="-78"/>
            </a:rPr>
            <a:t>انقلاب چهل‌ساله و گام بزرگ دوم</a:t>
          </a:r>
          <a:r>
            <a:rPr lang="fa-IR" sz="2400" b="1" dirty="0" smtClean="0"/>
            <a:t>: </a:t>
          </a:r>
          <a:endParaRPr lang="en-US" sz="24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62CE10D-9D97-4CBC-807F-DD5CEF0788C0}" type="parTrans" cxnId="{77F4C776-61B4-4B41-A5B3-EAE1FB87FBA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E9E96F4-45D7-443A-AEA4-EED554D62F85}" type="sibTrans" cxnId="{77F4C776-61B4-4B41-A5B3-EAE1FB87FBA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55FCE80-1AD5-4C3B-A921-70BC72AE8646}">
      <dgm:prSet phldrT="[Text]" custT="1"/>
      <dgm:spPr>
        <a:solidFill>
          <a:srgbClr val="FFFF00"/>
        </a:solidFill>
      </dgm:spPr>
      <dgm:t>
        <a:bodyPr/>
        <a:lstStyle/>
        <a:p>
          <a:pPr rtl="1"/>
          <a:r>
            <a:rPr lang="fa-IR" sz="2400" b="1" dirty="0" smtClean="0">
              <a:solidFill>
                <a:schemeClr val="tx1"/>
              </a:solidFill>
              <a:cs typeface="B Zar" panose="00000400000000000000" pitchFamily="2" charset="-78"/>
            </a:rPr>
            <a:t>1- اقتدار انقلاب اسلامی و تغییر چالشها و شکست مستکبران </a:t>
          </a:r>
          <a:endParaRPr lang="en-US" sz="24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3D8714B2-3444-46DF-8B54-797BFAFB6957}" type="parTrans" cxnId="{AA72B918-7D10-4A4E-9BC3-C71F504E31FF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4FEDA0A-DA95-4EB2-9403-5C00FA6C0441}" type="sibTrans" cxnId="{AA72B918-7D10-4A4E-9BC3-C71F504E31F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C3C0F365-9761-46A9-9D5E-6862FCA470F3}">
      <dgm:prSet phldrT="[Text]" custT="1"/>
      <dgm:spPr>
        <a:solidFill>
          <a:srgbClr val="00FF00"/>
        </a:solidFill>
      </dgm:spPr>
      <dgm:t>
        <a:bodyPr/>
        <a:lstStyle/>
        <a:p>
          <a:pPr algn="r" rtl="1"/>
          <a:r>
            <a:rPr lang="fa-IR" sz="2400" b="1" dirty="0" smtClean="0">
              <a:solidFill>
                <a:schemeClr val="tx1"/>
              </a:solidFill>
              <a:cs typeface="B Zar" panose="00000400000000000000" pitchFamily="2" charset="-78"/>
            </a:rPr>
            <a:t>3- نیروی انسانی مستعد و کارآمد با زیربنای عمیق و اصیل ایمانی و دینی؛ مهم‌ترین ظرفیت امیدبخش کشور </a:t>
          </a:r>
          <a:endParaRPr lang="en-US" sz="24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F5E72A5D-8E7C-4079-9C94-5D1A9235721B}" type="parTrans" cxnId="{3D0E0D15-4CE4-4D29-B0A7-72D5481041BE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1236684F-4C74-4359-AD42-1ACE72BE42B3}" type="sibTrans" cxnId="{3D0E0D15-4CE4-4D29-B0A7-72D5481041BE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4F13719A-2673-4A12-AF1E-7FFC7BA0B9EC}">
      <dgm:prSet phldrT="[Text]" custT="1"/>
      <dgm:spPr>
        <a:solidFill>
          <a:srgbClr val="FFCC99"/>
        </a:solidFill>
      </dgm:spPr>
      <dgm:t>
        <a:bodyPr/>
        <a:lstStyle/>
        <a:p>
          <a:pPr rtl="1"/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4- فهرست طولانی فرصت های مادی کشور</a:t>
          </a:r>
          <a:endParaRPr lang="en-US" sz="28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B57857E6-C8EE-4A56-B63D-F733BE2883DF}" type="parTrans" cxnId="{0A0CA72A-FE69-4554-AF47-80D5743EC5DE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F438EFDB-BF2C-493A-B27B-921D7DC876EA}" type="sibTrans" cxnId="{0A0CA72A-FE69-4554-AF47-80D5743EC5DE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017F98F4-635A-44CE-AA4F-CA0CCC7D927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pPr rtl="1"/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2- جوانان؛ محور تحقق نظام پیشرفته‌ی اسلامی </a:t>
          </a:r>
          <a:endParaRPr lang="en-US" sz="2800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9B9E6080-CF44-4E00-9955-84D48AD00938}" type="parTrans" cxnId="{979A58F4-07D9-4F49-8994-8FE21C590967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C2238FB3-DF2C-4355-8722-550DA586C545}" type="sibTrans" cxnId="{979A58F4-07D9-4F49-8994-8FE21C590967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365D6E5B-2A8A-4B97-B82C-5DE4FC6D3A5F}" type="pres">
      <dgm:prSet presAssocID="{73404A0E-6138-4EC4-87A1-59522678B0F6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3EF875-DB7E-466D-9E54-9E65DC559824}" type="pres">
      <dgm:prSet presAssocID="{F20EE0D6-09BC-443B-91F8-9D8CC6296954}" presName="root1" presStyleCnt="0"/>
      <dgm:spPr/>
    </dgm:pt>
    <dgm:pt modelId="{9680F5E2-1691-408B-B0BC-E85324042AB1}" type="pres">
      <dgm:prSet presAssocID="{F20EE0D6-09BC-443B-91F8-9D8CC6296954}" presName="LevelOneTextNode" presStyleLbl="node0" presStyleIdx="0" presStyleCnt="1" custScaleX="719698" custScaleY="152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CB47F2-11A2-454C-B7A1-AF42B2F05C95}" type="pres">
      <dgm:prSet presAssocID="{F20EE0D6-09BC-443B-91F8-9D8CC6296954}" presName="level2hierChild" presStyleCnt="0"/>
      <dgm:spPr/>
    </dgm:pt>
    <dgm:pt modelId="{79235A58-7DE1-4FC1-AA75-79A141533D94}" type="pres">
      <dgm:prSet presAssocID="{3D8714B2-3444-46DF-8B54-797BFAFB6957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08748A4B-0E31-4201-AEF9-B49DC08A6E74}" type="pres">
      <dgm:prSet presAssocID="{3D8714B2-3444-46DF-8B54-797BFAFB6957}" presName="connTx" presStyleLbl="parChTrans1D2" presStyleIdx="0" presStyleCnt="4"/>
      <dgm:spPr/>
      <dgm:t>
        <a:bodyPr/>
        <a:lstStyle/>
        <a:p>
          <a:endParaRPr lang="en-US"/>
        </a:p>
      </dgm:t>
    </dgm:pt>
    <dgm:pt modelId="{0960101C-228A-456B-89E6-11FD34CCBEDA}" type="pres">
      <dgm:prSet presAssocID="{555FCE80-1AD5-4C3B-A921-70BC72AE8646}" presName="root2" presStyleCnt="0"/>
      <dgm:spPr/>
    </dgm:pt>
    <dgm:pt modelId="{215DF9FA-D99B-43CD-A256-B27C950A099E}" type="pres">
      <dgm:prSet presAssocID="{555FCE80-1AD5-4C3B-A921-70BC72AE8646}" presName="LevelTwoTextNode" presStyleLbl="node2" presStyleIdx="0" presStyleCnt="4" custScaleX="734562" custScaleY="368341" custLinFactNeighborY="-704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D92C08-0BA6-4284-BAF5-AB60A6F0D27F}" type="pres">
      <dgm:prSet presAssocID="{555FCE80-1AD5-4C3B-A921-70BC72AE8646}" presName="level3hierChild" presStyleCnt="0"/>
      <dgm:spPr/>
    </dgm:pt>
    <dgm:pt modelId="{78EF8459-6DD7-4262-A26D-60195613A549}" type="pres">
      <dgm:prSet presAssocID="{9B9E6080-CF44-4E00-9955-84D48AD00938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B08DAFE1-899D-4102-A483-01CD323D6EA3}" type="pres">
      <dgm:prSet presAssocID="{9B9E6080-CF44-4E00-9955-84D48AD00938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630C170-EC09-43FC-BA6E-A8C3AEB45C6F}" type="pres">
      <dgm:prSet presAssocID="{017F98F4-635A-44CE-AA4F-CA0CCC7D9274}" presName="root2" presStyleCnt="0"/>
      <dgm:spPr/>
    </dgm:pt>
    <dgm:pt modelId="{0A059441-BF03-4A74-8CEF-EAA55D7AEFF8}" type="pres">
      <dgm:prSet presAssocID="{017F98F4-635A-44CE-AA4F-CA0CCC7D9274}" presName="LevelTwoTextNode" presStyleLbl="node2" presStyleIdx="1" presStyleCnt="4" custScaleX="729274" custScaleY="394232" custLinFactNeighborX="-1695" custLinFactNeighborY="-1409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485DFAF-B6A7-42AA-AA86-3E9C18FCFF42}" type="pres">
      <dgm:prSet presAssocID="{017F98F4-635A-44CE-AA4F-CA0CCC7D9274}" presName="level3hierChild" presStyleCnt="0"/>
      <dgm:spPr/>
    </dgm:pt>
    <dgm:pt modelId="{2EBC7475-5F55-4408-BA7B-114D78B1B26F}" type="pres">
      <dgm:prSet presAssocID="{F5E72A5D-8E7C-4079-9C94-5D1A9235721B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264327B4-EC4F-48DD-A8BE-86959ED8C628}" type="pres">
      <dgm:prSet presAssocID="{F5E72A5D-8E7C-4079-9C94-5D1A9235721B}" presName="connTx" presStyleLbl="parChTrans1D2" presStyleIdx="2" presStyleCnt="4"/>
      <dgm:spPr/>
      <dgm:t>
        <a:bodyPr/>
        <a:lstStyle/>
        <a:p>
          <a:endParaRPr lang="en-US"/>
        </a:p>
      </dgm:t>
    </dgm:pt>
    <dgm:pt modelId="{E56E8AA7-7BB2-4507-B2DC-00AF118986F0}" type="pres">
      <dgm:prSet presAssocID="{C3C0F365-9761-46A9-9D5E-6862FCA470F3}" presName="root2" presStyleCnt="0"/>
      <dgm:spPr/>
    </dgm:pt>
    <dgm:pt modelId="{265172D3-A991-49C0-B38D-86995C2E9AED}" type="pres">
      <dgm:prSet presAssocID="{C3C0F365-9761-46A9-9D5E-6862FCA470F3}" presName="LevelTwoTextNode" presStyleLbl="node2" presStyleIdx="2" presStyleCnt="4" custScaleX="731324" custScaleY="388566" custLinFactNeighborY="-181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6DFC24-31FE-425B-89E6-7208EA73548A}" type="pres">
      <dgm:prSet presAssocID="{C3C0F365-9761-46A9-9D5E-6862FCA470F3}" presName="level3hierChild" presStyleCnt="0"/>
      <dgm:spPr/>
    </dgm:pt>
    <dgm:pt modelId="{627C2CA3-B2CD-4CFE-8299-0A2A300EAB48}" type="pres">
      <dgm:prSet presAssocID="{B57857E6-C8EE-4A56-B63D-F733BE2883DF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23915019-DFCE-4675-BEAD-F4BABC13D4B1}" type="pres">
      <dgm:prSet presAssocID="{B57857E6-C8EE-4A56-B63D-F733BE2883DF}" presName="connTx" presStyleLbl="parChTrans1D2" presStyleIdx="3" presStyleCnt="4"/>
      <dgm:spPr/>
      <dgm:t>
        <a:bodyPr/>
        <a:lstStyle/>
        <a:p>
          <a:endParaRPr lang="en-US"/>
        </a:p>
      </dgm:t>
    </dgm:pt>
    <dgm:pt modelId="{2B4512B3-5588-416B-9219-7BF1BC0A239D}" type="pres">
      <dgm:prSet presAssocID="{4F13719A-2673-4A12-AF1E-7FFC7BA0B9EC}" presName="root2" presStyleCnt="0"/>
      <dgm:spPr/>
    </dgm:pt>
    <dgm:pt modelId="{5BD15FDD-9DB0-4B55-95E6-C6C1D1119D35}" type="pres">
      <dgm:prSet presAssocID="{4F13719A-2673-4A12-AF1E-7FFC7BA0B9EC}" presName="LevelTwoTextNode" presStyleLbl="node2" presStyleIdx="3" presStyleCnt="4" custScaleX="733659" custScaleY="35372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752047D-A81F-4AF1-B298-A96317AF68DF}" type="pres">
      <dgm:prSet presAssocID="{4F13719A-2673-4A12-AF1E-7FFC7BA0B9EC}" presName="level3hierChild" presStyleCnt="0"/>
      <dgm:spPr/>
    </dgm:pt>
  </dgm:ptLst>
  <dgm:cxnLst>
    <dgm:cxn modelId="{AA72B918-7D10-4A4E-9BC3-C71F504E31FF}" srcId="{F20EE0D6-09BC-443B-91F8-9D8CC6296954}" destId="{555FCE80-1AD5-4C3B-A921-70BC72AE8646}" srcOrd="0" destOrd="0" parTransId="{3D8714B2-3444-46DF-8B54-797BFAFB6957}" sibTransId="{74FEDA0A-DA95-4EB2-9403-5C00FA6C0441}"/>
    <dgm:cxn modelId="{64B6D0C3-344B-4ADC-9D24-763CA298EB6A}" type="presOf" srcId="{3D8714B2-3444-46DF-8B54-797BFAFB6957}" destId="{79235A58-7DE1-4FC1-AA75-79A141533D94}" srcOrd="0" destOrd="0" presId="urn:microsoft.com/office/officeart/2008/layout/HorizontalMultiLevelHierarchy"/>
    <dgm:cxn modelId="{DF0D962F-BD6C-479F-843A-F7EC839CE058}" type="presOf" srcId="{73404A0E-6138-4EC4-87A1-59522678B0F6}" destId="{365D6E5B-2A8A-4B97-B82C-5DE4FC6D3A5F}" srcOrd="0" destOrd="0" presId="urn:microsoft.com/office/officeart/2008/layout/HorizontalMultiLevelHierarchy"/>
    <dgm:cxn modelId="{E05468C3-7106-4A27-93F1-94E33E1DD2BB}" type="presOf" srcId="{4F13719A-2673-4A12-AF1E-7FFC7BA0B9EC}" destId="{5BD15FDD-9DB0-4B55-95E6-C6C1D1119D35}" srcOrd="0" destOrd="0" presId="urn:microsoft.com/office/officeart/2008/layout/HorizontalMultiLevelHierarchy"/>
    <dgm:cxn modelId="{C011F01C-5D76-4C05-A04A-69E495361FF5}" type="presOf" srcId="{3D8714B2-3444-46DF-8B54-797BFAFB6957}" destId="{08748A4B-0E31-4201-AEF9-B49DC08A6E74}" srcOrd="1" destOrd="0" presId="urn:microsoft.com/office/officeart/2008/layout/HorizontalMultiLevelHierarchy"/>
    <dgm:cxn modelId="{77203B02-9319-4FE3-97A1-17D1810A2CD0}" type="presOf" srcId="{F5E72A5D-8E7C-4079-9C94-5D1A9235721B}" destId="{264327B4-EC4F-48DD-A8BE-86959ED8C628}" srcOrd="1" destOrd="0" presId="urn:microsoft.com/office/officeart/2008/layout/HorizontalMultiLevelHierarchy"/>
    <dgm:cxn modelId="{0A0CA72A-FE69-4554-AF47-80D5743EC5DE}" srcId="{F20EE0D6-09BC-443B-91F8-9D8CC6296954}" destId="{4F13719A-2673-4A12-AF1E-7FFC7BA0B9EC}" srcOrd="3" destOrd="0" parTransId="{B57857E6-C8EE-4A56-B63D-F733BE2883DF}" sibTransId="{F438EFDB-BF2C-493A-B27B-921D7DC876EA}"/>
    <dgm:cxn modelId="{D6A2314E-3556-4159-9AD9-090440541778}" type="presOf" srcId="{F20EE0D6-09BC-443B-91F8-9D8CC6296954}" destId="{9680F5E2-1691-408B-B0BC-E85324042AB1}" srcOrd="0" destOrd="0" presId="urn:microsoft.com/office/officeart/2008/layout/HorizontalMultiLevelHierarchy"/>
    <dgm:cxn modelId="{99C4C6A5-D59D-414F-8E0B-1665D978C218}" type="presOf" srcId="{C3C0F365-9761-46A9-9D5E-6862FCA470F3}" destId="{265172D3-A991-49C0-B38D-86995C2E9AED}" srcOrd="0" destOrd="0" presId="urn:microsoft.com/office/officeart/2008/layout/HorizontalMultiLevelHierarchy"/>
    <dgm:cxn modelId="{04D6B99B-BE5D-40B9-AA7A-8304462798A0}" type="presOf" srcId="{B57857E6-C8EE-4A56-B63D-F733BE2883DF}" destId="{627C2CA3-B2CD-4CFE-8299-0A2A300EAB48}" srcOrd="0" destOrd="0" presId="urn:microsoft.com/office/officeart/2008/layout/HorizontalMultiLevelHierarchy"/>
    <dgm:cxn modelId="{3D0E0D15-4CE4-4D29-B0A7-72D5481041BE}" srcId="{F20EE0D6-09BC-443B-91F8-9D8CC6296954}" destId="{C3C0F365-9761-46A9-9D5E-6862FCA470F3}" srcOrd="2" destOrd="0" parTransId="{F5E72A5D-8E7C-4079-9C94-5D1A9235721B}" sibTransId="{1236684F-4C74-4359-AD42-1ACE72BE42B3}"/>
    <dgm:cxn modelId="{979A58F4-07D9-4F49-8994-8FE21C590967}" srcId="{F20EE0D6-09BC-443B-91F8-9D8CC6296954}" destId="{017F98F4-635A-44CE-AA4F-CA0CCC7D9274}" srcOrd="1" destOrd="0" parTransId="{9B9E6080-CF44-4E00-9955-84D48AD00938}" sibTransId="{C2238FB3-DF2C-4355-8722-550DA586C545}"/>
    <dgm:cxn modelId="{DEDF9E55-FBCF-49C7-B3F6-D3E8F647B373}" type="presOf" srcId="{B57857E6-C8EE-4A56-B63D-F733BE2883DF}" destId="{23915019-DFCE-4675-BEAD-F4BABC13D4B1}" srcOrd="1" destOrd="0" presId="urn:microsoft.com/office/officeart/2008/layout/HorizontalMultiLevelHierarchy"/>
    <dgm:cxn modelId="{77F4C776-61B4-4B41-A5B3-EAE1FB87FBAF}" srcId="{73404A0E-6138-4EC4-87A1-59522678B0F6}" destId="{F20EE0D6-09BC-443B-91F8-9D8CC6296954}" srcOrd="0" destOrd="0" parTransId="{062CE10D-9D97-4CBC-807F-DD5CEF0788C0}" sibTransId="{7E9E96F4-45D7-443A-AEA4-EED554D62F85}"/>
    <dgm:cxn modelId="{B0B1A40A-2F07-42DF-B1A9-D4F02B30BBC3}" type="presOf" srcId="{9B9E6080-CF44-4E00-9955-84D48AD00938}" destId="{78EF8459-6DD7-4262-A26D-60195613A549}" srcOrd="0" destOrd="0" presId="urn:microsoft.com/office/officeart/2008/layout/HorizontalMultiLevelHierarchy"/>
    <dgm:cxn modelId="{A60EC3AE-DB97-4DFD-9E4A-72E5EC2967AB}" type="presOf" srcId="{9B9E6080-CF44-4E00-9955-84D48AD00938}" destId="{B08DAFE1-899D-4102-A483-01CD323D6EA3}" srcOrd="1" destOrd="0" presId="urn:microsoft.com/office/officeart/2008/layout/HorizontalMultiLevelHierarchy"/>
    <dgm:cxn modelId="{0A4A33C0-B072-4498-850A-4B130F169121}" type="presOf" srcId="{017F98F4-635A-44CE-AA4F-CA0CCC7D9274}" destId="{0A059441-BF03-4A74-8CEF-EAA55D7AEFF8}" srcOrd="0" destOrd="0" presId="urn:microsoft.com/office/officeart/2008/layout/HorizontalMultiLevelHierarchy"/>
    <dgm:cxn modelId="{EC0739A2-FBEA-4A29-BC1E-3A0CFDF4E588}" type="presOf" srcId="{F5E72A5D-8E7C-4079-9C94-5D1A9235721B}" destId="{2EBC7475-5F55-4408-BA7B-114D78B1B26F}" srcOrd="0" destOrd="0" presId="urn:microsoft.com/office/officeart/2008/layout/HorizontalMultiLevelHierarchy"/>
    <dgm:cxn modelId="{0388FB35-43B7-4F60-AF3C-49FB71A8F5F4}" type="presOf" srcId="{555FCE80-1AD5-4C3B-A921-70BC72AE8646}" destId="{215DF9FA-D99B-43CD-A256-B27C950A099E}" srcOrd="0" destOrd="0" presId="urn:microsoft.com/office/officeart/2008/layout/HorizontalMultiLevelHierarchy"/>
    <dgm:cxn modelId="{0949DDFF-C59E-4180-A915-AE0128A86BE9}" type="presParOf" srcId="{365D6E5B-2A8A-4B97-B82C-5DE4FC6D3A5F}" destId="{063EF875-DB7E-466D-9E54-9E65DC559824}" srcOrd="0" destOrd="0" presId="urn:microsoft.com/office/officeart/2008/layout/HorizontalMultiLevelHierarchy"/>
    <dgm:cxn modelId="{B8F73BBB-1951-4380-8211-77FF1D6229E5}" type="presParOf" srcId="{063EF875-DB7E-466D-9E54-9E65DC559824}" destId="{9680F5E2-1691-408B-B0BC-E85324042AB1}" srcOrd="0" destOrd="0" presId="urn:microsoft.com/office/officeart/2008/layout/HorizontalMultiLevelHierarchy"/>
    <dgm:cxn modelId="{1B1B3781-CF02-4686-A3B2-312E6BA72A56}" type="presParOf" srcId="{063EF875-DB7E-466D-9E54-9E65DC559824}" destId="{3FCB47F2-11A2-454C-B7A1-AF42B2F05C95}" srcOrd="1" destOrd="0" presId="urn:microsoft.com/office/officeart/2008/layout/HorizontalMultiLevelHierarchy"/>
    <dgm:cxn modelId="{4377FF24-30DD-4173-B0AB-3A7A112EB20E}" type="presParOf" srcId="{3FCB47F2-11A2-454C-B7A1-AF42B2F05C95}" destId="{79235A58-7DE1-4FC1-AA75-79A141533D94}" srcOrd="0" destOrd="0" presId="urn:microsoft.com/office/officeart/2008/layout/HorizontalMultiLevelHierarchy"/>
    <dgm:cxn modelId="{D96906E2-222B-4B58-AD77-9CA1275EE0DE}" type="presParOf" srcId="{79235A58-7DE1-4FC1-AA75-79A141533D94}" destId="{08748A4B-0E31-4201-AEF9-B49DC08A6E74}" srcOrd="0" destOrd="0" presId="urn:microsoft.com/office/officeart/2008/layout/HorizontalMultiLevelHierarchy"/>
    <dgm:cxn modelId="{A1C4B688-B909-426B-9095-7214161E897A}" type="presParOf" srcId="{3FCB47F2-11A2-454C-B7A1-AF42B2F05C95}" destId="{0960101C-228A-456B-89E6-11FD34CCBEDA}" srcOrd="1" destOrd="0" presId="urn:microsoft.com/office/officeart/2008/layout/HorizontalMultiLevelHierarchy"/>
    <dgm:cxn modelId="{9074B498-E25A-4B72-8976-8FDE854263A6}" type="presParOf" srcId="{0960101C-228A-456B-89E6-11FD34CCBEDA}" destId="{215DF9FA-D99B-43CD-A256-B27C950A099E}" srcOrd="0" destOrd="0" presId="urn:microsoft.com/office/officeart/2008/layout/HorizontalMultiLevelHierarchy"/>
    <dgm:cxn modelId="{126EFF37-1BF6-4878-A760-F8492565A8B5}" type="presParOf" srcId="{0960101C-228A-456B-89E6-11FD34CCBEDA}" destId="{62D92C08-0BA6-4284-BAF5-AB60A6F0D27F}" srcOrd="1" destOrd="0" presId="urn:microsoft.com/office/officeart/2008/layout/HorizontalMultiLevelHierarchy"/>
    <dgm:cxn modelId="{D96856A5-AF21-4429-B6EF-EEBB84700E5F}" type="presParOf" srcId="{3FCB47F2-11A2-454C-B7A1-AF42B2F05C95}" destId="{78EF8459-6DD7-4262-A26D-60195613A549}" srcOrd="2" destOrd="0" presId="urn:microsoft.com/office/officeart/2008/layout/HorizontalMultiLevelHierarchy"/>
    <dgm:cxn modelId="{DADBE7EE-0D50-4E88-A187-FED97A2B6BAC}" type="presParOf" srcId="{78EF8459-6DD7-4262-A26D-60195613A549}" destId="{B08DAFE1-899D-4102-A483-01CD323D6EA3}" srcOrd="0" destOrd="0" presId="urn:microsoft.com/office/officeart/2008/layout/HorizontalMultiLevelHierarchy"/>
    <dgm:cxn modelId="{2915C64C-93B4-4DB7-9604-F963A036B975}" type="presParOf" srcId="{3FCB47F2-11A2-454C-B7A1-AF42B2F05C95}" destId="{D630C170-EC09-43FC-BA6E-A8C3AEB45C6F}" srcOrd="3" destOrd="0" presId="urn:microsoft.com/office/officeart/2008/layout/HorizontalMultiLevelHierarchy"/>
    <dgm:cxn modelId="{C03A8088-518D-43D6-8193-CE2B54ED99CB}" type="presParOf" srcId="{D630C170-EC09-43FC-BA6E-A8C3AEB45C6F}" destId="{0A059441-BF03-4A74-8CEF-EAA55D7AEFF8}" srcOrd="0" destOrd="0" presId="urn:microsoft.com/office/officeart/2008/layout/HorizontalMultiLevelHierarchy"/>
    <dgm:cxn modelId="{1ADDBCA0-434D-4D1B-AC09-CA370F794A5C}" type="presParOf" srcId="{D630C170-EC09-43FC-BA6E-A8C3AEB45C6F}" destId="{E485DFAF-B6A7-42AA-AA86-3E9C18FCFF42}" srcOrd="1" destOrd="0" presId="urn:microsoft.com/office/officeart/2008/layout/HorizontalMultiLevelHierarchy"/>
    <dgm:cxn modelId="{A57A598A-4592-4A3D-A486-AFC22FF15430}" type="presParOf" srcId="{3FCB47F2-11A2-454C-B7A1-AF42B2F05C95}" destId="{2EBC7475-5F55-4408-BA7B-114D78B1B26F}" srcOrd="4" destOrd="0" presId="urn:microsoft.com/office/officeart/2008/layout/HorizontalMultiLevelHierarchy"/>
    <dgm:cxn modelId="{293157FE-028E-46E9-BA88-CD5EA1A312D1}" type="presParOf" srcId="{2EBC7475-5F55-4408-BA7B-114D78B1B26F}" destId="{264327B4-EC4F-48DD-A8BE-86959ED8C628}" srcOrd="0" destOrd="0" presId="urn:microsoft.com/office/officeart/2008/layout/HorizontalMultiLevelHierarchy"/>
    <dgm:cxn modelId="{B491E2E8-592E-44E9-BF53-837975FD7189}" type="presParOf" srcId="{3FCB47F2-11A2-454C-B7A1-AF42B2F05C95}" destId="{E56E8AA7-7BB2-4507-B2DC-00AF118986F0}" srcOrd="5" destOrd="0" presId="urn:microsoft.com/office/officeart/2008/layout/HorizontalMultiLevelHierarchy"/>
    <dgm:cxn modelId="{5C5D7ECE-52BF-4FC1-941B-77BAFCD9D3F2}" type="presParOf" srcId="{E56E8AA7-7BB2-4507-B2DC-00AF118986F0}" destId="{265172D3-A991-49C0-B38D-86995C2E9AED}" srcOrd="0" destOrd="0" presId="urn:microsoft.com/office/officeart/2008/layout/HorizontalMultiLevelHierarchy"/>
    <dgm:cxn modelId="{DD3F5E3E-87E5-47F8-9537-0D4653C6D8CB}" type="presParOf" srcId="{E56E8AA7-7BB2-4507-B2DC-00AF118986F0}" destId="{376DFC24-31FE-425B-89E6-7208EA73548A}" srcOrd="1" destOrd="0" presId="urn:microsoft.com/office/officeart/2008/layout/HorizontalMultiLevelHierarchy"/>
    <dgm:cxn modelId="{09A26540-DA7A-4904-8D12-C0B3834F8296}" type="presParOf" srcId="{3FCB47F2-11A2-454C-B7A1-AF42B2F05C95}" destId="{627C2CA3-B2CD-4CFE-8299-0A2A300EAB48}" srcOrd="6" destOrd="0" presId="urn:microsoft.com/office/officeart/2008/layout/HorizontalMultiLevelHierarchy"/>
    <dgm:cxn modelId="{9114AE61-D8D8-4EBD-AA02-D5171E42484A}" type="presParOf" srcId="{627C2CA3-B2CD-4CFE-8299-0A2A300EAB48}" destId="{23915019-DFCE-4675-BEAD-F4BABC13D4B1}" srcOrd="0" destOrd="0" presId="urn:microsoft.com/office/officeart/2008/layout/HorizontalMultiLevelHierarchy"/>
    <dgm:cxn modelId="{22A8F43D-06BF-4BB4-B44B-60AEB762C099}" type="presParOf" srcId="{3FCB47F2-11A2-454C-B7A1-AF42B2F05C95}" destId="{2B4512B3-5588-416B-9219-7BF1BC0A239D}" srcOrd="7" destOrd="0" presId="urn:microsoft.com/office/officeart/2008/layout/HorizontalMultiLevelHierarchy"/>
    <dgm:cxn modelId="{A5AA2988-3038-4850-ADA6-45B5550AA564}" type="presParOf" srcId="{2B4512B3-5588-416B-9219-7BF1BC0A239D}" destId="{5BD15FDD-9DB0-4B55-95E6-C6C1D1119D35}" srcOrd="0" destOrd="0" presId="urn:microsoft.com/office/officeart/2008/layout/HorizontalMultiLevelHierarchy"/>
    <dgm:cxn modelId="{28D8BC6F-3D36-4EAE-9058-2F3ECBA02BBC}" type="presParOf" srcId="{2B4512B3-5588-416B-9219-7BF1BC0A239D}" destId="{8752047D-A81F-4AF1-B298-A96317AF68DF}" srcOrd="1" destOrd="0" presId="urn:microsoft.com/office/officeart/2008/layout/HorizontalMultiLevelHierarchy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EC5665F-A424-4434-B64E-5CA2F61436C2}" type="doc">
      <dgm:prSet loTypeId="urn:microsoft.com/office/officeart/2008/layout/VerticalCurvedList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140EF0F6-FF6B-4A42-92E9-D8593F22F7D3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1- علم و پژوهش</a:t>
          </a:r>
          <a:endParaRPr lang="en-US" sz="2400" dirty="0">
            <a:cs typeface="B Titr" panose="00000700000000000000" pitchFamily="2" charset="-78"/>
          </a:endParaRPr>
        </a:p>
      </dgm:t>
    </dgm:pt>
    <dgm:pt modelId="{BB5D2688-00A6-419E-B9E6-1398FA1F62F1}" type="parTrans" cxnId="{9E1CA0F4-06BD-45CF-9025-40D929FA8CE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DD674313-9619-4FB1-80B1-B037858C17C4}" type="sibTrans" cxnId="{9E1CA0F4-06BD-45CF-9025-40D929FA8CE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62A96B43-7C8F-49FD-A6F8-C51A93289EAF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2- معنویّت و اخلاق </a:t>
          </a:r>
          <a:endParaRPr lang="en-US" sz="2400" dirty="0">
            <a:cs typeface="B Titr" panose="00000700000000000000" pitchFamily="2" charset="-78"/>
          </a:endParaRPr>
        </a:p>
      </dgm:t>
    </dgm:pt>
    <dgm:pt modelId="{163BA0AD-58F2-4825-B374-1777BC2F2861}" type="parTrans" cxnId="{37B493FD-A93A-46FB-95D7-3611314B9D4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CE760E07-F0E4-49A3-A658-DC33D0BEF837}" type="sibTrans" cxnId="{37B493FD-A93A-46FB-95D7-3611314B9D48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D5230598-659A-484A-81E0-3208AF9504C6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3- اقتصاد </a:t>
          </a:r>
          <a:endParaRPr lang="en-US" sz="2400" dirty="0">
            <a:cs typeface="B Titr" panose="00000700000000000000" pitchFamily="2" charset="-78"/>
          </a:endParaRPr>
        </a:p>
      </dgm:t>
    </dgm:pt>
    <dgm:pt modelId="{2510A857-C2C7-46E9-A51E-B82A0AB9B0D1}" type="parTrans" cxnId="{F45D960F-D29B-4252-8246-5930BCF7D3A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4A353BE3-BB57-4A24-A2D1-74287EAF64DF}" type="sibTrans" cxnId="{F45D960F-D29B-4252-8246-5930BCF7D3AC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2D914A58-2D6B-435A-BF82-57D45B73BC75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4- عدالت و مبارزه با فساد </a:t>
          </a:r>
          <a:endParaRPr lang="en-US" sz="2400" dirty="0">
            <a:cs typeface="B Titr" panose="00000700000000000000" pitchFamily="2" charset="-78"/>
          </a:endParaRPr>
        </a:p>
      </dgm:t>
    </dgm:pt>
    <dgm:pt modelId="{D82DE224-3028-498F-867C-C39B45770732}" type="parTrans" cxnId="{D2556BB7-04EE-4CA1-BF3A-EA63CFA6B39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4D831ADB-EDD4-4526-BB19-F8D805A9CF27}" type="sibTrans" cxnId="{D2556BB7-04EE-4CA1-BF3A-EA63CFA6B39B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594A722A-374A-4F02-8F9C-5B4F89011D82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5- استقلال و آزادی</a:t>
          </a:r>
          <a:endParaRPr lang="en-US" sz="2400" dirty="0">
            <a:cs typeface="B Titr" panose="00000700000000000000" pitchFamily="2" charset="-78"/>
          </a:endParaRPr>
        </a:p>
      </dgm:t>
    </dgm:pt>
    <dgm:pt modelId="{6C343E03-551C-4AA9-8636-FD49C79D3BBB}" type="parTrans" cxnId="{B0F86E9D-C3FB-4C8F-9EDB-3982F31DEFF0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2FCB5F69-98A5-40AF-A39C-D95410884194}" type="sibTrans" cxnId="{B0F86E9D-C3FB-4C8F-9EDB-3982F31DEFF0}">
      <dgm:prSet/>
      <dgm:spPr/>
      <dgm:t>
        <a:bodyPr/>
        <a:lstStyle/>
        <a:p>
          <a:endParaRPr lang="en-US">
            <a:cs typeface="B Titr" panose="00000700000000000000" pitchFamily="2" charset="-78"/>
          </a:endParaRPr>
        </a:p>
      </dgm:t>
    </dgm:pt>
    <dgm:pt modelId="{7E9C4813-B759-4772-ADC8-A70C13BB91A0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6- عزت ملی، روابط خارجی، مرزبندی با دشمن </a:t>
          </a:r>
          <a:endParaRPr lang="en-US" sz="2400" dirty="0">
            <a:cs typeface="B Titr" panose="00000700000000000000" pitchFamily="2" charset="-78"/>
          </a:endParaRPr>
        </a:p>
      </dgm:t>
    </dgm:pt>
    <dgm:pt modelId="{A4B15023-BAC5-44AD-9504-87636B4226D8}" type="parTrans" cxnId="{4C30F419-BEE5-4EB8-ABCB-83EB4536219E}">
      <dgm:prSet/>
      <dgm:spPr/>
      <dgm:t>
        <a:bodyPr/>
        <a:lstStyle/>
        <a:p>
          <a:endParaRPr lang="en-US"/>
        </a:p>
      </dgm:t>
    </dgm:pt>
    <dgm:pt modelId="{0A64B513-1351-4AA8-8055-92C5E86853FD}" type="sibTrans" cxnId="{4C30F419-BEE5-4EB8-ABCB-83EB4536219E}">
      <dgm:prSet/>
      <dgm:spPr/>
      <dgm:t>
        <a:bodyPr/>
        <a:lstStyle/>
        <a:p>
          <a:endParaRPr lang="en-US"/>
        </a:p>
      </dgm:t>
    </dgm:pt>
    <dgm:pt modelId="{D6306CFC-BE47-4249-B265-D44942AD3093}">
      <dgm:prSet phldrT="[Text]" custT="1"/>
      <dgm:spPr/>
      <dgm:t>
        <a:bodyPr/>
        <a:lstStyle/>
        <a:p>
          <a:pPr rtl="1"/>
          <a:r>
            <a:rPr lang="fa-IR" sz="2400" b="1" smtClean="0">
              <a:cs typeface="B Titr" panose="00000700000000000000" pitchFamily="2" charset="-78"/>
            </a:rPr>
            <a:t>7- سبک زندگی </a:t>
          </a:r>
          <a:endParaRPr lang="en-US" sz="2400" dirty="0">
            <a:cs typeface="B Titr" panose="00000700000000000000" pitchFamily="2" charset="-78"/>
          </a:endParaRPr>
        </a:p>
      </dgm:t>
    </dgm:pt>
    <dgm:pt modelId="{5B57EF69-2A57-44F3-A3F7-3238EEA4F54E}" type="parTrans" cxnId="{6ADF7C07-EFC2-4B85-BDD7-7C8E3B20A205}">
      <dgm:prSet/>
      <dgm:spPr/>
      <dgm:t>
        <a:bodyPr/>
        <a:lstStyle/>
        <a:p>
          <a:endParaRPr lang="en-US"/>
        </a:p>
      </dgm:t>
    </dgm:pt>
    <dgm:pt modelId="{50F67A03-BC80-4A49-92D9-8F2B7ABB546B}" type="sibTrans" cxnId="{6ADF7C07-EFC2-4B85-BDD7-7C8E3B20A205}">
      <dgm:prSet/>
      <dgm:spPr/>
      <dgm:t>
        <a:bodyPr/>
        <a:lstStyle/>
        <a:p>
          <a:endParaRPr lang="en-US"/>
        </a:p>
      </dgm:t>
    </dgm:pt>
    <dgm:pt modelId="{7453BD98-6DBE-4D2A-9CB5-B716631F120B}" type="pres">
      <dgm:prSet presAssocID="{1EC5665F-A424-4434-B64E-5CA2F61436C2}" presName="Name0" presStyleCnt="0">
        <dgm:presLayoutVars>
          <dgm:chMax val="7"/>
          <dgm:chPref val="7"/>
          <dgm:dir val="rev"/>
        </dgm:presLayoutVars>
      </dgm:prSet>
      <dgm:spPr/>
      <dgm:t>
        <a:bodyPr/>
        <a:lstStyle/>
        <a:p>
          <a:endParaRPr lang="en-US"/>
        </a:p>
      </dgm:t>
    </dgm:pt>
    <dgm:pt modelId="{FE5ACA0C-FFD8-40F7-A77C-C0D1AA472572}" type="pres">
      <dgm:prSet presAssocID="{1EC5665F-A424-4434-B64E-5CA2F61436C2}" presName="Name1" presStyleCnt="0"/>
      <dgm:spPr/>
      <dgm:t>
        <a:bodyPr/>
        <a:lstStyle/>
        <a:p>
          <a:endParaRPr lang="en-US"/>
        </a:p>
      </dgm:t>
    </dgm:pt>
    <dgm:pt modelId="{D3A66286-9332-4A48-893C-111F5D7AA962}" type="pres">
      <dgm:prSet presAssocID="{1EC5665F-A424-4434-B64E-5CA2F61436C2}" presName="cycle" presStyleCnt="0"/>
      <dgm:spPr/>
      <dgm:t>
        <a:bodyPr/>
        <a:lstStyle/>
        <a:p>
          <a:endParaRPr lang="en-US"/>
        </a:p>
      </dgm:t>
    </dgm:pt>
    <dgm:pt modelId="{86E42E4E-B3C4-4017-A21E-0369889C8F13}" type="pres">
      <dgm:prSet presAssocID="{1EC5665F-A424-4434-B64E-5CA2F61436C2}" presName="srcNode" presStyleLbl="node1" presStyleIdx="0" presStyleCnt="7"/>
      <dgm:spPr/>
      <dgm:t>
        <a:bodyPr/>
        <a:lstStyle/>
        <a:p>
          <a:endParaRPr lang="en-US"/>
        </a:p>
      </dgm:t>
    </dgm:pt>
    <dgm:pt modelId="{DE960E2A-AB23-4040-B28A-C017E1284CB4}" type="pres">
      <dgm:prSet presAssocID="{1EC5665F-A424-4434-B64E-5CA2F61436C2}" presName="conn" presStyleLbl="parChTrans1D2" presStyleIdx="0" presStyleCnt="1"/>
      <dgm:spPr/>
      <dgm:t>
        <a:bodyPr/>
        <a:lstStyle/>
        <a:p>
          <a:endParaRPr lang="en-US"/>
        </a:p>
      </dgm:t>
    </dgm:pt>
    <dgm:pt modelId="{AB724659-9470-4F92-A870-0D8C17ADE14E}" type="pres">
      <dgm:prSet presAssocID="{1EC5665F-A424-4434-B64E-5CA2F61436C2}" presName="extraNode" presStyleLbl="node1" presStyleIdx="0" presStyleCnt="7"/>
      <dgm:spPr/>
      <dgm:t>
        <a:bodyPr/>
        <a:lstStyle/>
        <a:p>
          <a:endParaRPr lang="en-US"/>
        </a:p>
      </dgm:t>
    </dgm:pt>
    <dgm:pt modelId="{6D5C10B0-1EA5-425F-8AC8-934D74A8A9E0}" type="pres">
      <dgm:prSet presAssocID="{1EC5665F-A424-4434-B64E-5CA2F61436C2}" presName="dstNode" presStyleLbl="node1" presStyleIdx="0" presStyleCnt="7"/>
      <dgm:spPr/>
      <dgm:t>
        <a:bodyPr/>
        <a:lstStyle/>
        <a:p>
          <a:endParaRPr lang="en-US"/>
        </a:p>
      </dgm:t>
    </dgm:pt>
    <dgm:pt modelId="{46E4FBB7-7B95-4DD6-B793-33AB147262DA}" type="pres">
      <dgm:prSet presAssocID="{140EF0F6-FF6B-4A42-92E9-D8593F22F7D3}" presName="text_1" presStyleLbl="node1" presStyleIdx="0" presStyleCnt="7" custScaleX="66627" custLinFactNeighborX="150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BA4987-9155-493C-A620-515443F91217}" type="pres">
      <dgm:prSet presAssocID="{140EF0F6-FF6B-4A42-92E9-D8593F22F7D3}" presName="accent_1" presStyleCnt="0"/>
      <dgm:spPr/>
      <dgm:t>
        <a:bodyPr/>
        <a:lstStyle/>
        <a:p>
          <a:endParaRPr lang="en-US"/>
        </a:p>
      </dgm:t>
    </dgm:pt>
    <dgm:pt modelId="{DA83081B-C215-4CA2-A510-A7BC246BE4DC}" type="pres">
      <dgm:prSet presAssocID="{140EF0F6-FF6B-4A42-92E9-D8593F22F7D3}" presName="accentRepeatNode" presStyleLbl="solidFgAcc1" presStyleIdx="0" presStyleCnt="7"/>
      <dgm:spPr/>
      <dgm:t>
        <a:bodyPr/>
        <a:lstStyle/>
        <a:p>
          <a:endParaRPr lang="en-US"/>
        </a:p>
      </dgm:t>
    </dgm:pt>
    <dgm:pt modelId="{429746B6-7DFD-4C70-909E-6149B8741D9C}" type="pres">
      <dgm:prSet presAssocID="{62A96B43-7C8F-49FD-A6F8-C51A93289EAF}" presName="text_2" presStyleLbl="node1" presStyleIdx="1" presStyleCnt="7" custScaleX="71131" custLinFactNeighborX="1317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36B148-2658-473F-AE89-3A06CF9EF906}" type="pres">
      <dgm:prSet presAssocID="{62A96B43-7C8F-49FD-A6F8-C51A93289EAF}" presName="accent_2" presStyleCnt="0"/>
      <dgm:spPr/>
      <dgm:t>
        <a:bodyPr/>
        <a:lstStyle/>
        <a:p>
          <a:endParaRPr lang="en-US"/>
        </a:p>
      </dgm:t>
    </dgm:pt>
    <dgm:pt modelId="{A507F83F-A641-4CEC-B76A-427C54BF3226}" type="pres">
      <dgm:prSet presAssocID="{62A96B43-7C8F-49FD-A6F8-C51A93289EAF}" presName="accentRepeatNode" presStyleLbl="solidFgAcc1" presStyleIdx="1" presStyleCnt="7"/>
      <dgm:spPr/>
      <dgm:t>
        <a:bodyPr/>
        <a:lstStyle/>
        <a:p>
          <a:endParaRPr lang="en-US"/>
        </a:p>
      </dgm:t>
    </dgm:pt>
    <dgm:pt modelId="{3F795BC8-BE01-4A3D-8728-53612354805A}" type="pres">
      <dgm:prSet presAssocID="{D5230598-659A-484A-81E0-3208AF9504C6}" presName="text_3" presStyleLbl="node1" presStyleIdx="2" presStyleCnt="7" custScaleX="77018" custLinFactNeighborX="95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032E44-49D8-4312-999B-C67DD871DB82}" type="pres">
      <dgm:prSet presAssocID="{D5230598-659A-484A-81E0-3208AF9504C6}" presName="accent_3" presStyleCnt="0"/>
      <dgm:spPr/>
      <dgm:t>
        <a:bodyPr/>
        <a:lstStyle/>
        <a:p>
          <a:endParaRPr lang="en-US"/>
        </a:p>
      </dgm:t>
    </dgm:pt>
    <dgm:pt modelId="{E54F7AAC-FA27-45DB-AFBC-7BB6BB39BCBE}" type="pres">
      <dgm:prSet presAssocID="{D5230598-659A-484A-81E0-3208AF9504C6}" presName="accentRepeatNode" presStyleLbl="solidFgAcc1" presStyleIdx="2" presStyleCnt="7"/>
      <dgm:spPr/>
      <dgm:t>
        <a:bodyPr/>
        <a:lstStyle/>
        <a:p>
          <a:endParaRPr lang="en-US"/>
        </a:p>
      </dgm:t>
    </dgm:pt>
    <dgm:pt modelId="{72AE40CD-05A5-473C-8B65-E0F6B5FD7803}" type="pres">
      <dgm:prSet presAssocID="{2D914A58-2D6B-435A-BF82-57D45B73BC75}" presName="text_4" presStyleLbl="node1" presStyleIdx="3" presStyleCnt="7" custScaleX="83948" custLinFactNeighborX="73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1CF830-3009-4038-9390-74554FEC6556}" type="pres">
      <dgm:prSet presAssocID="{2D914A58-2D6B-435A-BF82-57D45B73BC75}" presName="accent_4" presStyleCnt="0"/>
      <dgm:spPr/>
      <dgm:t>
        <a:bodyPr/>
        <a:lstStyle/>
        <a:p>
          <a:endParaRPr lang="en-US"/>
        </a:p>
      </dgm:t>
    </dgm:pt>
    <dgm:pt modelId="{9F7EBB8F-BD98-4387-B0EA-C41EB6FB6848}" type="pres">
      <dgm:prSet presAssocID="{2D914A58-2D6B-435A-BF82-57D45B73BC75}" presName="accentRepeatNode" presStyleLbl="solidFgAcc1" presStyleIdx="3" presStyleCnt="7"/>
      <dgm:spPr/>
      <dgm:t>
        <a:bodyPr/>
        <a:lstStyle/>
        <a:p>
          <a:endParaRPr lang="en-US"/>
        </a:p>
      </dgm:t>
    </dgm:pt>
    <dgm:pt modelId="{04A2A8C3-2552-4448-94FB-69A8E6EE858D}" type="pres">
      <dgm:prSet presAssocID="{594A722A-374A-4F02-8F9C-5B4F89011D82}" presName="text_5" presStyleLbl="node1" presStyleIdx="4" presStyleCnt="7" custScaleX="90012" custLinFactNeighborX="35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319AFA-E9F9-41CE-B03A-85780F1D496B}" type="pres">
      <dgm:prSet presAssocID="{594A722A-374A-4F02-8F9C-5B4F89011D82}" presName="accent_5" presStyleCnt="0"/>
      <dgm:spPr/>
      <dgm:t>
        <a:bodyPr/>
        <a:lstStyle/>
        <a:p>
          <a:endParaRPr lang="en-US"/>
        </a:p>
      </dgm:t>
    </dgm:pt>
    <dgm:pt modelId="{5AF655AC-3AA4-4C21-BF86-1371CC82DF48}" type="pres">
      <dgm:prSet presAssocID="{594A722A-374A-4F02-8F9C-5B4F89011D82}" presName="accentRepeatNode" presStyleLbl="solidFgAcc1" presStyleIdx="4" presStyleCnt="7"/>
      <dgm:spPr/>
      <dgm:t>
        <a:bodyPr/>
        <a:lstStyle/>
        <a:p>
          <a:endParaRPr lang="en-US"/>
        </a:p>
      </dgm:t>
    </dgm:pt>
    <dgm:pt modelId="{26958475-EBD8-423E-8FAE-D064FC6D11F0}" type="pres">
      <dgm:prSet presAssocID="{7E9C4813-B759-4772-ADC8-A70C13BB91A0}" presName="text_6" presStyleLbl="node1" presStyleIdx="5" presStyleCnt="7" custScaleX="94128" custLinFactNeighborX="25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49856-C6E4-41AA-9602-C837A349A7A6}" type="pres">
      <dgm:prSet presAssocID="{7E9C4813-B759-4772-ADC8-A70C13BB91A0}" presName="accent_6" presStyleCnt="0"/>
      <dgm:spPr/>
      <dgm:t>
        <a:bodyPr/>
        <a:lstStyle/>
        <a:p>
          <a:endParaRPr lang="en-US"/>
        </a:p>
      </dgm:t>
    </dgm:pt>
    <dgm:pt modelId="{E24C901B-0C69-4E11-B57F-043918202DAC}" type="pres">
      <dgm:prSet presAssocID="{7E9C4813-B759-4772-ADC8-A70C13BB91A0}" presName="accentRepeatNode" presStyleLbl="solidFgAcc1" presStyleIdx="5" presStyleCnt="7"/>
      <dgm:spPr/>
      <dgm:t>
        <a:bodyPr/>
        <a:lstStyle/>
        <a:p>
          <a:endParaRPr lang="en-US"/>
        </a:p>
      </dgm:t>
    </dgm:pt>
    <dgm:pt modelId="{705FC2D0-4A5A-4D0D-90C5-91B50C89CF95}" type="pres">
      <dgm:prSet presAssocID="{D6306CFC-BE47-4249-B265-D44942AD3093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172BF9-26E7-436B-8241-26C3FE64F6DB}" type="pres">
      <dgm:prSet presAssocID="{D6306CFC-BE47-4249-B265-D44942AD3093}" presName="accent_7" presStyleCnt="0"/>
      <dgm:spPr/>
      <dgm:t>
        <a:bodyPr/>
        <a:lstStyle/>
        <a:p>
          <a:endParaRPr lang="en-US"/>
        </a:p>
      </dgm:t>
    </dgm:pt>
    <dgm:pt modelId="{CAF410B5-43D0-4B50-AFA9-760795562691}" type="pres">
      <dgm:prSet presAssocID="{D6306CFC-BE47-4249-B265-D44942AD3093}" presName="accentRepeatNode" presStyleLbl="solidFgAcc1" presStyleIdx="6" presStyleCnt="7"/>
      <dgm:spPr/>
      <dgm:t>
        <a:bodyPr/>
        <a:lstStyle/>
        <a:p>
          <a:endParaRPr lang="en-US"/>
        </a:p>
      </dgm:t>
    </dgm:pt>
  </dgm:ptLst>
  <dgm:cxnLst>
    <dgm:cxn modelId="{FA64731A-7056-427F-9B6D-DA49059512B5}" type="presOf" srcId="{2D914A58-2D6B-435A-BF82-57D45B73BC75}" destId="{72AE40CD-05A5-473C-8B65-E0F6B5FD7803}" srcOrd="0" destOrd="0" presId="urn:microsoft.com/office/officeart/2008/layout/VerticalCurvedList"/>
    <dgm:cxn modelId="{D2556BB7-04EE-4CA1-BF3A-EA63CFA6B39B}" srcId="{1EC5665F-A424-4434-B64E-5CA2F61436C2}" destId="{2D914A58-2D6B-435A-BF82-57D45B73BC75}" srcOrd="3" destOrd="0" parTransId="{D82DE224-3028-498F-867C-C39B45770732}" sibTransId="{4D831ADB-EDD4-4526-BB19-F8D805A9CF27}"/>
    <dgm:cxn modelId="{40116EF5-BA23-4324-BC03-C7018FBEA1BE}" type="presOf" srcId="{140EF0F6-FF6B-4A42-92E9-D8593F22F7D3}" destId="{46E4FBB7-7B95-4DD6-B793-33AB147262DA}" srcOrd="0" destOrd="0" presId="urn:microsoft.com/office/officeart/2008/layout/VerticalCurvedList"/>
    <dgm:cxn modelId="{6ADF7C07-EFC2-4B85-BDD7-7C8E3B20A205}" srcId="{1EC5665F-A424-4434-B64E-5CA2F61436C2}" destId="{D6306CFC-BE47-4249-B265-D44942AD3093}" srcOrd="6" destOrd="0" parTransId="{5B57EF69-2A57-44F3-A3F7-3238EEA4F54E}" sibTransId="{50F67A03-BC80-4A49-92D9-8F2B7ABB546B}"/>
    <dgm:cxn modelId="{D8509835-D5C7-4F0E-A832-0613A7A6E998}" type="presOf" srcId="{D6306CFC-BE47-4249-B265-D44942AD3093}" destId="{705FC2D0-4A5A-4D0D-90C5-91B50C89CF95}" srcOrd="0" destOrd="0" presId="urn:microsoft.com/office/officeart/2008/layout/VerticalCurvedList"/>
    <dgm:cxn modelId="{9E1CA0F4-06BD-45CF-9025-40D929FA8CEB}" srcId="{1EC5665F-A424-4434-B64E-5CA2F61436C2}" destId="{140EF0F6-FF6B-4A42-92E9-D8593F22F7D3}" srcOrd="0" destOrd="0" parTransId="{BB5D2688-00A6-419E-B9E6-1398FA1F62F1}" sibTransId="{DD674313-9619-4FB1-80B1-B037858C17C4}"/>
    <dgm:cxn modelId="{5FDF5796-45C5-4AAC-A5F4-FB21D88E420A}" type="presOf" srcId="{7E9C4813-B759-4772-ADC8-A70C13BB91A0}" destId="{26958475-EBD8-423E-8FAE-D064FC6D11F0}" srcOrd="0" destOrd="0" presId="urn:microsoft.com/office/officeart/2008/layout/VerticalCurvedList"/>
    <dgm:cxn modelId="{37B493FD-A93A-46FB-95D7-3611314B9D48}" srcId="{1EC5665F-A424-4434-B64E-5CA2F61436C2}" destId="{62A96B43-7C8F-49FD-A6F8-C51A93289EAF}" srcOrd="1" destOrd="0" parTransId="{163BA0AD-58F2-4825-B374-1777BC2F2861}" sibTransId="{CE760E07-F0E4-49A3-A658-DC33D0BEF837}"/>
    <dgm:cxn modelId="{4C30F419-BEE5-4EB8-ABCB-83EB4536219E}" srcId="{1EC5665F-A424-4434-B64E-5CA2F61436C2}" destId="{7E9C4813-B759-4772-ADC8-A70C13BB91A0}" srcOrd="5" destOrd="0" parTransId="{A4B15023-BAC5-44AD-9504-87636B4226D8}" sibTransId="{0A64B513-1351-4AA8-8055-92C5E86853FD}"/>
    <dgm:cxn modelId="{8D6EA48B-23CA-48B6-9054-506B90369537}" type="presOf" srcId="{D5230598-659A-484A-81E0-3208AF9504C6}" destId="{3F795BC8-BE01-4A3D-8728-53612354805A}" srcOrd="0" destOrd="0" presId="urn:microsoft.com/office/officeart/2008/layout/VerticalCurvedList"/>
    <dgm:cxn modelId="{F45D960F-D29B-4252-8246-5930BCF7D3AC}" srcId="{1EC5665F-A424-4434-B64E-5CA2F61436C2}" destId="{D5230598-659A-484A-81E0-3208AF9504C6}" srcOrd="2" destOrd="0" parTransId="{2510A857-C2C7-46E9-A51E-B82A0AB9B0D1}" sibTransId="{4A353BE3-BB57-4A24-A2D1-74287EAF64DF}"/>
    <dgm:cxn modelId="{9F1F5D48-3864-418F-84CE-4AC5182FADFE}" type="presOf" srcId="{594A722A-374A-4F02-8F9C-5B4F89011D82}" destId="{04A2A8C3-2552-4448-94FB-69A8E6EE858D}" srcOrd="0" destOrd="0" presId="urn:microsoft.com/office/officeart/2008/layout/VerticalCurvedList"/>
    <dgm:cxn modelId="{E733BA9E-D7FA-4EDC-A6D7-2B73F8F0E655}" type="presOf" srcId="{1EC5665F-A424-4434-B64E-5CA2F61436C2}" destId="{7453BD98-6DBE-4D2A-9CB5-B716631F120B}" srcOrd="0" destOrd="0" presId="urn:microsoft.com/office/officeart/2008/layout/VerticalCurvedList"/>
    <dgm:cxn modelId="{B0F86E9D-C3FB-4C8F-9EDB-3982F31DEFF0}" srcId="{1EC5665F-A424-4434-B64E-5CA2F61436C2}" destId="{594A722A-374A-4F02-8F9C-5B4F89011D82}" srcOrd="4" destOrd="0" parTransId="{6C343E03-551C-4AA9-8636-FD49C79D3BBB}" sibTransId="{2FCB5F69-98A5-40AF-A39C-D95410884194}"/>
    <dgm:cxn modelId="{6B87ED0A-C582-4DEB-8ADE-ED03D18EBA41}" type="presOf" srcId="{DD674313-9619-4FB1-80B1-B037858C17C4}" destId="{DE960E2A-AB23-4040-B28A-C017E1284CB4}" srcOrd="0" destOrd="0" presId="urn:microsoft.com/office/officeart/2008/layout/VerticalCurvedList"/>
    <dgm:cxn modelId="{4C28339E-B46E-449F-BB0B-BEC88267C2EF}" type="presOf" srcId="{62A96B43-7C8F-49FD-A6F8-C51A93289EAF}" destId="{429746B6-7DFD-4C70-909E-6149B8741D9C}" srcOrd="0" destOrd="0" presId="urn:microsoft.com/office/officeart/2008/layout/VerticalCurvedList"/>
    <dgm:cxn modelId="{922B8EC6-D7DD-47B6-A19A-826C33CC1EA3}" type="presParOf" srcId="{7453BD98-6DBE-4D2A-9CB5-B716631F120B}" destId="{FE5ACA0C-FFD8-40F7-A77C-C0D1AA472572}" srcOrd="0" destOrd="0" presId="urn:microsoft.com/office/officeart/2008/layout/VerticalCurvedList"/>
    <dgm:cxn modelId="{A3231963-1D12-4A9E-8E56-D2F6F65AC4D1}" type="presParOf" srcId="{FE5ACA0C-FFD8-40F7-A77C-C0D1AA472572}" destId="{D3A66286-9332-4A48-893C-111F5D7AA962}" srcOrd="0" destOrd="0" presId="urn:microsoft.com/office/officeart/2008/layout/VerticalCurvedList"/>
    <dgm:cxn modelId="{A10CBDF6-9AAB-4306-9FC9-09DF6A78106A}" type="presParOf" srcId="{D3A66286-9332-4A48-893C-111F5D7AA962}" destId="{86E42E4E-B3C4-4017-A21E-0369889C8F13}" srcOrd="0" destOrd="0" presId="urn:microsoft.com/office/officeart/2008/layout/VerticalCurvedList"/>
    <dgm:cxn modelId="{776BD2F6-C7AD-4573-9D75-FF29BB6A6A0E}" type="presParOf" srcId="{D3A66286-9332-4A48-893C-111F5D7AA962}" destId="{DE960E2A-AB23-4040-B28A-C017E1284CB4}" srcOrd="1" destOrd="0" presId="urn:microsoft.com/office/officeart/2008/layout/VerticalCurvedList"/>
    <dgm:cxn modelId="{95EDE51C-00DE-4F78-A0AD-E4E1EC34521B}" type="presParOf" srcId="{D3A66286-9332-4A48-893C-111F5D7AA962}" destId="{AB724659-9470-4F92-A870-0D8C17ADE14E}" srcOrd="2" destOrd="0" presId="urn:microsoft.com/office/officeart/2008/layout/VerticalCurvedList"/>
    <dgm:cxn modelId="{E00D4456-0C56-4ECC-9CDD-744486B1F3BE}" type="presParOf" srcId="{D3A66286-9332-4A48-893C-111F5D7AA962}" destId="{6D5C10B0-1EA5-425F-8AC8-934D74A8A9E0}" srcOrd="3" destOrd="0" presId="urn:microsoft.com/office/officeart/2008/layout/VerticalCurvedList"/>
    <dgm:cxn modelId="{DC1C10C2-52D8-4F6C-9A8D-3DCA0B319590}" type="presParOf" srcId="{FE5ACA0C-FFD8-40F7-A77C-C0D1AA472572}" destId="{46E4FBB7-7B95-4DD6-B793-33AB147262DA}" srcOrd="1" destOrd="0" presId="urn:microsoft.com/office/officeart/2008/layout/VerticalCurvedList"/>
    <dgm:cxn modelId="{9626307E-0840-4A28-8166-7F843B1E93F4}" type="presParOf" srcId="{FE5ACA0C-FFD8-40F7-A77C-C0D1AA472572}" destId="{55BA4987-9155-493C-A620-515443F91217}" srcOrd="2" destOrd="0" presId="urn:microsoft.com/office/officeart/2008/layout/VerticalCurvedList"/>
    <dgm:cxn modelId="{5224ECEF-C791-460E-85F2-9D8A29C6A955}" type="presParOf" srcId="{55BA4987-9155-493C-A620-515443F91217}" destId="{DA83081B-C215-4CA2-A510-A7BC246BE4DC}" srcOrd="0" destOrd="0" presId="urn:microsoft.com/office/officeart/2008/layout/VerticalCurvedList"/>
    <dgm:cxn modelId="{4FF8B03D-5BF6-433C-9C5A-354A132C55A7}" type="presParOf" srcId="{FE5ACA0C-FFD8-40F7-A77C-C0D1AA472572}" destId="{429746B6-7DFD-4C70-909E-6149B8741D9C}" srcOrd="3" destOrd="0" presId="urn:microsoft.com/office/officeart/2008/layout/VerticalCurvedList"/>
    <dgm:cxn modelId="{BBAC7A21-F7E0-4D56-86AB-08A251825CFE}" type="presParOf" srcId="{FE5ACA0C-FFD8-40F7-A77C-C0D1AA472572}" destId="{A336B148-2658-473F-AE89-3A06CF9EF906}" srcOrd="4" destOrd="0" presId="urn:microsoft.com/office/officeart/2008/layout/VerticalCurvedList"/>
    <dgm:cxn modelId="{F237EC5F-CD7D-4E6F-988D-85B58045034B}" type="presParOf" srcId="{A336B148-2658-473F-AE89-3A06CF9EF906}" destId="{A507F83F-A641-4CEC-B76A-427C54BF3226}" srcOrd="0" destOrd="0" presId="urn:microsoft.com/office/officeart/2008/layout/VerticalCurvedList"/>
    <dgm:cxn modelId="{6681DDF3-6ED0-4159-B581-F7A30035CD59}" type="presParOf" srcId="{FE5ACA0C-FFD8-40F7-A77C-C0D1AA472572}" destId="{3F795BC8-BE01-4A3D-8728-53612354805A}" srcOrd="5" destOrd="0" presId="urn:microsoft.com/office/officeart/2008/layout/VerticalCurvedList"/>
    <dgm:cxn modelId="{8CBCB83F-0984-46CD-BA09-8F1963DA03B9}" type="presParOf" srcId="{FE5ACA0C-FFD8-40F7-A77C-C0D1AA472572}" destId="{5F032E44-49D8-4312-999B-C67DD871DB82}" srcOrd="6" destOrd="0" presId="urn:microsoft.com/office/officeart/2008/layout/VerticalCurvedList"/>
    <dgm:cxn modelId="{1EED6F27-1A3E-4F38-9F98-248A39A55345}" type="presParOf" srcId="{5F032E44-49D8-4312-999B-C67DD871DB82}" destId="{E54F7AAC-FA27-45DB-AFBC-7BB6BB39BCBE}" srcOrd="0" destOrd="0" presId="urn:microsoft.com/office/officeart/2008/layout/VerticalCurvedList"/>
    <dgm:cxn modelId="{C9AA8B9C-98B0-49A5-A46C-622579C357D6}" type="presParOf" srcId="{FE5ACA0C-FFD8-40F7-A77C-C0D1AA472572}" destId="{72AE40CD-05A5-473C-8B65-E0F6B5FD7803}" srcOrd="7" destOrd="0" presId="urn:microsoft.com/office/officeart/2008/layout/VerticalCurvedList"/>
    <dgm:cxn modelId="{58B06AF8-5C69-47C6-9EF3-BA0DF62AE469}" type="presParOf" srcId="{FE5ACA0C-FFD8-40F7-A77C-C0D1AA472572}" destId="{C21CF830-3009-4038-9390-74554FEC6556}" srcOrd="8" destOrd="0" presId="urn:microsoft.com/office/officeart/2008/layout/VerticalCurvedList"/>
    <dgm:cxn modelId="{922F011F-E7BD-4A0E-AC81-F40C8A935DE2}" type="presParOf" srcId="{C21CF830-3009-4038-9390-74554FEC6556}" destId="{9F7EBB8F-BD98-4387-B0EA-C41EB6FB6848}" srcOrd="0" destOrd="0" presId="urn:microsoft.com/office/officeart/2008/layout/VerticalCurvedList"/>
    <dgm:cxn modelId="{C97F0A1B-8E03-4E06-923F-BEE8A52F22CB}" type="presParOf" srcId="{FE5ACA0C-FFD8-40F7-A77C-C0D1AA472572}" destId="{04A2A8C3-2552-4448-94FB-69A8E6EE858D}" srcOrd="9" destOrd="0" presId="urn:microsoft.com/office/officeart/2008/layout/VerticalCurvedList"/>
    <dgm:cxn modelId="{B56F5A5F-BC94-45B9-9F5C-C4457D2FB9A6}" type="presParOf" srcId="{FE5ACA0C-FFD8-40F7-A77C-C0D1AA472572}" destId="{EF319AFA-E9F9-41CE-B03A-85780F1D496B}" srcOrd="10" destOrd="0" presId="urn:microsoft.com/office/officeart/2008/layout/VerticalCurvedList"/>
    <dgm:cxn modelId="{4BDABFCD-2D0A-4721-B7D9-3F6F6191196C}" type="presParOf" srcId="{EF319AFA-E9F9-41CE-B03A-85780F1D496B}" destId="{5AF655AC-3AA4-4C21-BF86-1371CC82DF48}" srcOrd="0" destOrd="0" presId="urn:microsoft.com/office/officeart/2008/layout/VerticalCurvedList"/>
    <dgm:cxn modelId="{04C88B6C-6801-46D3-AC2A-801E445DF9D7}" type="presParOf" srcId="{FE5ACA0C-FFD8-40F7-A77C-C0D1AA472572}" destId="{26958475-EBD8-423E-8FAE-D064FC6D11F0}" srcOrd="11" destOrd="0" presId="urn:microsoft.com/office/officeart/2008/layout/VerticalCurvedList"/>
    <dgm:cxn modelId="{14BE3690-B916-4C43-BCE2-47BDC0F37992}" type="presParOf" srcId="{FE5ACA0C-FFD8-40F7-A77C-C0D1AA472572}" destId="{1E449856-C6E4-41AA-9602-C837A349A7A6}" srcOrd="12" destOrd="0" presId="urn:microsoft.com/office/officeart/2008/layout/VerticalCurvedList"/>
    <dgm:cxn modelId="{316B8738-17D8-4DE7-A580-07B3D9C4B181}" type="presParOf" srcId="{1E449856-C6E4-41AA-9602-C837A349A7A6}" destId="{E24C901B-0C69-4E11-B57F-043918202DAC}" srcOrd="0" destOrd="0" presId="urn:microsoft.com/office/officeart/2008/layout/VerticalCurvedList"/>
    <dgm:cxn modelId="{98DAA61E-5B1A-40FC-945E-077D1AED433D}" type="presParOf" srcId="{FE5ACA0C-FFD8-40F7-A77C-C0D1AA472572}" destId="{705FC2D0-4A5A-4D0D-90C5-91B50C89CF95}" srcOrd="13" destOrd="0" presId="urn:microsoft.com/office/officeart/2008/layout/VerticalCurvedList"/>
    <dgm:cxn modelId="{C23F0B07-5D62-46E0-B939-6174E3EB6A81}" type="presParOf" srcId="{FE5ACA0C-FFD8-40F7-A77C-C0D1AA472572}" destId="{54172BF9-26E7-436B-8241-26C3FE64F6DB}" srcOrd="14" destOrd="0" presId="urn:microsoft.com/office/officeart/2008/layout/VerticalCurvedList"/>
    <dgm:cxn modelId="{BD02CC9C-498F-4AF0-913B-1617A7C9C9ED}" type="presParOf" srcId="{54172BF9-26E7-436B-8241-26C3FE64F6DB}" destId="{CAF410B5-43D0-4B50-AFA9-76079556269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3404A0E-6138-4EC4-87A1-59522678B0F6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20EE0D6-09BC-443B-91F8-9D8CC6296954}">
      <dgm:prSet phldrT="[Text]" custT="1"/>
      <dgm:spPr>
        <a:solidFill>
          <a:srgbClr val="C00000"/>
        </a:solidFill>
      </dgm:spPr>
      <dgm:t>
        <a:bodyPr vert="vert270"/>
        <a:lstStyle/>
        <a:p>
          <a:pPr rtl="1"/>
          <a:r>
            <a:rPr lang="fa-IR" sz="2400" b="1" dirty="0" smtClean="0">
              <a:solidFill>
                <a:srgbClr val="FFFF00"/>
              </a:solidFill>
              <a:cs typeface="B Titr" panose="00000700000000000000" pitchFamily="2" charset="-78"/>
            </a:rPr>
            <a:t>پرسش های درس</a:t>
          </a:r>
          <a:r>
            <a:rPr lang="fa-IR" sz="2400" b="1" dirty="0" smtClean="0"/>
            <a:t>: </a:t>
          </a:r>
          <a:endParaRPr lang="en-US" sz="2400" dirty="0">
            <a:solidFill>
              <a:srgbClr val="FFFF00"/>
            </a:solidFill>
            <a:cs typeface="B Titr" panose="00000700000000000000" pitchFamily="2" charset="-78"/>
          </a:endParaRPr>
        </a:p>
      </dgm:t>
    </dgm:pt>
    <dgm:pt modelId="{062CE10D-9D97-4CBC-807F-DD5CEF0788C0}" type="parTrans" cxnId="{77F4C776-61B4-4B41-A5B3-EAE1FB87FBA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E9E96F4-45D7-443A-AEA4-EED554D62F85}" type="sibTrans" cxnId="{77F4C776-61B4-4B41-A5B3-EAE1FB87FBA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555FCE80-1AD5-4C3B-A921-70BC72AE8646}">
      <dgm:prSet phldrT="[Text]" custT="1"/>
      <dgm:spPr>
        <a:solidFill>
          <a:srgbClr val="FFFF00"/>
        </a:solidFill>
      </dgm:spPr>
      <dgm:t>
        <a:bodyPr/>
        <a:lstStyle/>
        <a:p>
          <a:pPr algn="r" rtl="1"/>
          <a:r>
            <a:rPr lang="fa-IR" sz="2400" b="1" dirty="0" smtClean="0">
              <a:solidFill>
                <a:schemeClr val="tx1"/>
              </a:solidFill>
              <a:cs typeface="B Zar" panose="00000400000000000000" pitchFamily="2" charset="-78"/>
            </a:rPr>
            <a:t>1- </a:t>
          </a:r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مهمترین برکات انقلاب اسلامی را نام ببرید؟</a:t>
          </a:r>
          <a:endParaRPr lang="en-US" sz="2800" b="1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3D8714B2-3444-46DF-8B54-797BFAFB6957}" type="parTrans" cxnId="{AA72B918-7D10-4A4E-9BC3-C71F504E31FF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74FEDA0A-DA95-4EB2-9403-5C00FA6C0441}" type="sibTrans" cxnId="{AA72B918-7D10-4A4E-9BC3-C71F504E31FF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C3C0F365-9761-46A9-9D5E-6862FCA470F3}">
      <dgm:prSet phldrT="[Text]" custT="1"/>
      <dgm:spPr>
        <a:solidFill>
          <a:srgbClr val="FFC000"/>
        </a:solidFill>
      </dgm:spPr>
      <dgm:t>
        <a:bodyPr/>
        <a:lstStyle/>
        <a:p>
          <a:pPr algn="r" rtl="1"/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3- از نظر امام خامنه ای</a:t>
          </a:r>
          <a:r>
            <a:rPr lang="fa-IR" sz="1800" b="1" dirty="0" smtClean="0">
              <a:solidFill>
                <a:schemeClr val="tx1"/>
              </a:solidFill>
              <a:cs typeface="B Zar" panose="00000400000000000000" pitchFamily="2" charset="-78"/>
            </a:rPr>
            <a:t>(دام ظله) </a:t>
          </a:r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چه چیزی نقطه قوت و عامل مهم سلطه ناپذیری و نفوذ ناپذیری کشور است؟</a:t>
          </a:r>
          <a:endParaRPr lang="en-US" sz="2800" b="1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F5E72A5D-8E7C-4079-9C94-5D1A9235721B}" type="parTrans" cxnId="{3D0E0D15-4CE4-4D29-B0A7-72D5481041BE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1236684F-4C74-4359-AD42-1ACE72BE42B3}" type="sibTrans" cxnId="{3D0E0D15-4CE4-4D29-B0A7-72D5481041BE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017F98F4-635A-44CE-AA4F-CA0CCC7D9274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rtl="1"/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2- مهمترین توصیه های امام خامنه ای </a:t>
          </a:r>
          <a:r>
            <a:rPr lang="fa-IR" sz="1800" b="1" dirty="0" smtClean="0">
              <a:solidFill>
                <a:schemeClr val="tx1"/>
              </a:solidFill>
              <a:cs typeface="B Zar" panose="00000400000000000000" pitchFamily="2" charset="-78"/>
            </a:rPr>
            <a:t>(دام ظله) </a:t>
          </a:r>
          <a:r>
            <a:rPr lang="fa-IR" sz="2800" b="1" dirty="0" smtClean="0">
              <a:solidFill>
                <a:schemeClr val="tx1"/>
              </a:solidFill>
              <a:cs typeface="B Zar" panose="00000400000000000000" pitchFamily="2" charset="-78"/>
            </a:rPr>
            <a:t>در خصوص گام دوم انقلاب اسلامی را بیان کنید.</a:t>
          </a:r>
          <a:endParaRPr lang="en-US" sz="2800" b="1" dirty="0">
            <a:solidFill>
              <a:schemeClr val="tx1"/>
            </a:solidFill>
            <a:cs typeface="B Zar" panose="00000400000000000000" pitchFamily="2" charset="-78"/>
          </a:endParaRPr>
        </a:p>
      </dgm:t>
    </dgm:pt>
    <dgm:pt modelId="{9B9E6080-CF44-4E00-9955-84D48AD00938}" type="parTrans" cxnId="{979A58F4-07D9-4F49-8994-8FE21C590967}">
      <dgm:prSet custT="1"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C2238FB3-DF2C-4355-8722-550DA586C545}" type="sibTrans" cxnId="{979A58F4-07D9-4F49-8994-8FE21C590967}">
      <dgm:prSet/>
      <dgm:spPr/>
      <dgm:t>
        <a:bodyPr/>
        <a:lstStyle/>
        <a:p>
          <a:endParaRPr lang="en-US" sz="180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365D6E5B-2A8A-4B97-B82C-5DE4FC6D3A5F}" type="pres">
      <dgm:prSet presAssocID="{73404A0E-6138-4EC4-87A1-59522678B0F6}" presName="Name0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63EF875-DB7E-466D-9E54-9E65DC559824}" type="pres">
      <dgm:prSet presAssocID="{F20EE0D6-09BC-443B-91F8-9D8CC6296954}" presName="root1" presStyleCnt="0"/>
      <dgm:spPr/>
    </dgm:pt>
    <dgm:pt modelId="{9680F5E2-1691-408B-B0BC-E85324042AB1}" type="pres">
      <dgm:prSet presAssocID="{F20EE0D6-09BC-443B-91F8-9D8CC6296954}" presName="LevelOneTextNode" presStyleLbl="node0" presStyleIdx="0" presStyleCnt="1" custScaleX="719698" custScaleY="15267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FCB47F2-11A2-454C-B7A1-AF42B2F05C95}" type="pres">
      <dgm:prSet presAssocID="{F20EE0D6-09BC-443B-91F8-9D8CC6296954}" presName="level2hierChild" presStyleCnt="0"/>
      <dgm:spPr/>
    </dgm:pt>
    <dgm:pt modelId="{79235A58-7DE1-4FC1-AA75-79A141533D94}" type="pres">
      <dgm:prSet presAssocID="{3D8714B2-3444-46DF-8B54-797BFAFB6957}" presName="conn2-1" presStyleLbl="parChTrans1D2" presStyleIdx="0" presStyleCnt="3"/>
      <dgm:spPr/>
      <dgm:t>
        <a:bodyPr/>
        <a:lstStyle/>
        <a:p>
          <a:endParaRPr lang="en-US"/>
        </a:p>
      </dgm:t>
    </dgm:pt>
    <dgm:pt modelId="{08748A4B-0E31-4201-AEF9-B49DC08A6E74}" type="pres">
      <dgm:prSet presAssocID="{3D8714B2-3444-46DF-8B54-797BFAFB6957}" presName="connTx" presStyleLbl="parChTrans1D2" presStyleIdx="0" presStyleCnt="3"/>
      <dgm:spPr/>
      <dgm:t>
        <a:bodyPr/>
        <a:lstStyle/>
        <a:p>
          <a:endParaRPr lang="en-US"/>
        </a:p>
      </dgm:t>
    </dgm:pt>
    <dgm:pt modelId="{0960101C-228A-456B-89E6-11FD34CCBEDA}" type="pres">
      <dgm:prSet presAssocID="{555FCE80-1AD5-4C3B-A921-70BC72AE8646}" presName="root2" presStyleCnt="0"/>
      <dgm:spPr/>
    </dgm:pt>
    <dgm:pt modelId="{215DF9FA-D99B-43CD-A256-B27C950A099E}" type="pres">
      <dgm:prSet presAssocID="{555FCE80-1AD5-4C3B-A921-70BC72AE8646}" presName="LevelTwoTextNode" presStyleLbl="node2" presStyleIdx="0" presStyleCnt="3" custScaleX="734562" custScaleY="368341" custLinFactY="-33465" custLinFactNeighborX="2144" custLinFactNeighborY="-1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D92C08-0BA6-4284-BAF5-AB60A6F0D27F}" type="pres">
      <dgm:prSet presAssocID="{555FCE80-1AD5-4C3B-A921-70BC72AE8646}" presName="level3hierChild" presStyleCnt="0"/>
      <dgm:spPr/>
    </dgm:pt>
    <dgm:pt modelId="{78EF8459-6DD7-4262-A26D-60195613A549}" type="pres">
      <dgm:prSet presAssocID="{9B9E6080-CF44-4E00-9955-84D48AD00938}" presName="conn2-1" presStyleLbl="parChTrans1D2" presStyleIdx="1" presStyleCnt="3"/>
      <dgm:spPr/>
      <dgm:t>
        <a:bodyPr/>
        <a:lstStyle/>
        <a:p>
          <a:endParaRPr lang="en-US"/>
        </a:p>
      </dgm:t>
    </dgm:pt>
    <dgm:pt modelId="{B08DAFE1-899D-4102-A483-01CD323D6EA3}" type="pres">
      <dgm:prSet presAssocID="{9B9E6080-CF44-4E00-9955-84D48AD00938}" presName="connTx" presStyleLbl="parChTrans1D2" presStyleIdx="1" presStyleCnt="3"/>
      <dgm:spPr/>
      <dgm:t>
        <a:bodyPr/>
        <a:lstStyle/>
        <a:p>
          <a:endParaRPr lang="en-US"/>
        </a:p>
      </dgm:t>
    </dgm:pt>
    <dgm:pt modelId="{D630C170-EC09-43FC-BA6E-A8C3AEB45C6F}" type="pres">
      <dgm:prSet presAssocID="{017F98F4-635A-44CE-AA4F-CA0CCC7D9274}" presName="root2" presStyleCnt="0"/>
      <dgm:spPr/>
    </dgm:pt>
    <dgm:pt modelId="{0A059441-BF03-4A74-8CEF-EAA55D7AEFF8}" type="pres">
      <dgm:prSet presAssocID="{017F98F4-635A-44CE-AA4F-CA0CCC7D9274}" presName="LevelTwoTextNode" presStyleLbl="node2" presStyleIdx="1" presStyleCnt="3" custScaleX="729274" custScaleY="394232" custLinFactNeighborX="-1695" custLinFactNeighborY="-5979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485DFAF-B6A7-42AA-AA86-3E9C18FCFF42}" type="pres">
      <dgm:prSet presAssocID="{017F98F4-635A-44CE-AA4F-CA0CCC7D9274}" presName="level3hierChild" presStyleCnt="0"/>
      <dgm:spPr/>
    </dgm:pt>
    <dgm:pt modelId="{2EBC7475-5F55-4408-BA7B-114D78B1B26F}" type="pres">
      <dgm:prSet presAssocID="{F5E72A5D-8E7C-4079-9C94-5D1A9235721B}" presName="conn2-1" presStyleLbl="parChTrans1D2" presStyleIdx="2" presStyleCnt="3"/>
      <dgm:spPr/>
      <dgm:t>
        <a:bodyPr/>
        <a:lstStyle/>
        <a:p>
          <a:endParaRPr lang="en-US"/>
        </a:p>
      </dgm:t>
    </dgm:pt>
    <dgm:pt modelId="{264327B4-EC4F-48DD-A8BE-86959ED8C628}" type="pres">
      <dgm:prSet presAssocID="{F5E72A5D-8E7C-4079-9C94-5D1A9235721B}" presName="connTx" presStyleLbl="parChTrans1D2" presStyleIdx="2" presStyleCnt="3"/>
      <dgm:spPr/>
      <dgm:t>
        <a:bodyPr/>
        <a:lstStyle/>
        <a:p>
          <a:endParaRPr lang="en-US"/>
        </a:p>
      </dgm:t>
    </dgm:pt>
    <dgm:pt modelId="{E56E8AA7-7BB2-4507-B2DC-00AF118986F0}" type="pres">
      <dgm:prSet presAssocID="{C3C0F365-9761-46A9-9D5E-6862FCA470F3}" presName="root2" presStyleCnt="0"/>
      <dgm:spPr/>
    </dgm:pt>
    <dgm:pt modelId="{265172D3-A991-49C0-B38D-86995C2E9AED}" type="pres">
      <dgm:prSet presAssocID="{C3C0F365-9761-46A9-9D5E-6862FCA470F3}" presName="LevelTwoTextNode" presStyleLbl="node2" presStyleIdx="2" presStyleCnt="3" custScaleX="731324" custScaleY="388566" custLinFactNeighborY="-1819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6DFC24-31FE-425B-89E6-7208EA73548A}" type="pres">
      <dgm:prSet presAssocID="{C3C0F365-9761-46A9-9D5E-6862FCA470F3}" presName="level3hierChild" presStyleCnt="0"/>
      <dgm:spPr/>
    </dgm:pt>
  </dgm:ptLst>
  <dgm:cxnLst>
    <dgm:cxn modelId="{8967EFD8-8D5E-40EB-A912-98B262B90403}" type="presOf" srcId="{73404A0E-6138-4EC4-87A1-59522678B0F6}" destId="{365D6E5B-2A8A-4B97-B82C-5DE4FC6D3A5F}" srcOrd="0" destOrd="0" presId="urn:microsoft.com/office/officeart/2008/layout/HorizontalMultiLevelHierarchy"/>
    <dgm:cxn modelId="{77F4C776-61B4-4B41-A5B3-EAE1FB87FBAF}" srcId="{73404A0E-6138-4EC4-87A1-59522678B0F6}" destId="{F20EE0D6-09BC-443B-91F8-9D8CC6296954}" srcOrd="0" destOrd="0" parTransId="{062CE10D-9D97-4CBC-807F-DD5CEF0788C0}" sibTransId="{7E9E96F4-45D7-443A-AEA4-EED554D62F85}"/>
    <dgm:cxn modelId="{9EB9B8FA-4F0E-4BD9-AF63-B5DDD2C3D911}" type="presOf" srcId="{3D8714B2-3444-46DF-8B54-797BFAFB6957}" destId="{08748A4B-0E31-4201-AEF9-B49DC08A6E74}" srcOrd="1" destOrd="0" presId="urn:microsoft.com/office/officeart/2008/layout/HorizontalMultiLevelHierarchy"/>
    <dgm:cxn modelId="{60B3F983-59F8-452D-9FC1-10B9CDF9B0BA}" type="presOf" srcId="{9B9E6080-CF44-4E00-9955-84D48AD00938}" destId="{B08DAFE1-899D-4102-A483-01CD323D6EA3}" srcOrd="1" destOrd="0" presId="urn:microsoft.com/office/officeart/2008/layout/HorizontalMultiLevelHierarchy"/>
    <dgm:cxn modelId="{684AE134-6A98-4BEF-A15D-1FA82913D34F}" type="presOf" srcId="{F20EE0D6-09BC-443B-91F8-9D8CC6296954}" destId="{9680F5E2-1691-408B-B0BC-E85324042AB1}" srcOrd="0" destOrd="0" presId="urn:microsoft.com/office/officeart/2008/layout/HorizontalMultiLevelHierarchy"/>
    <dgm:cxn modelId="{9B92D9C8-9D3A-4581-A371-2F56F0380764}" type="presOf" srcId="{F5E72A5D-8E7C-4079-9C94-5D1A9235721B}" destId="{2EBC7475-5F55-4408-BA7B-114D78B1B26F}" srcOrd="0" destOrd="0" presId="urn:microsoft.com/office/officeart/2008/layout/HorizontalMultiLevelHierarchy"/>
    <dgm:cxn modelId="{996346AD-EFBB-457D-93DF-3D8B59469414}" type="presOf" srcId="{3D8714B2-3444-46DF-8B54-797BFAFB6957}" destId="{79235A58-7DE1-4FC1-AA75-79A141533D94}" srcOrd="0" destOrd="0" presId="urn:microsoft.com/office/officeart/2008/layout/HorizontalMultiLevelHierarchy"/>
    <dgm:cxn modelId="{323A1135-4B3E-4EA1-8F88-4EDAF37171CB}" type="presOf" srcId="{F5E72A5D-8E7C-4079-9C94-5D1A9235721B}" destId="{264327B4-EC4F-48DD-A8BE-86959ED8C628}" srcOrd="1" destOrd="0" presId="urn:microsoft.com/office/officeart/2008/layout/HorizontalMultiLevelHierarchy"/>
    <dgm:cxn modelId="{9D0578D3-5142-44FE-98D1-EE2BB251F065}" type="presOf" srcId="{555FCE80-1AD5-4C3B-A921-70BC72AE8646}" destId="{215DF9FA-D99B-43CD-A256-B27C950A099E}" srcOrd="0" destOrd="0" presId="urn:microsoft.com/office/officeart/2008/layout/HorizontalMultiLevelHierarchy"/>
    <dgm:cxn modelId="{863D5145-1A27-4840-9CC7-79E8D127CBE7}" type="presOf" srcId="{C3C0F365-9761-46A9-9D5E-6862FCA470F3}" destId="{265172D3-A991-49C0-B38D-86995C2E9AED}" srcOrd="0" destOrd="0" presId="urn:microsoft.com/office/officeart/2008/layout/HorizontalMultiLevelHierarchy"/>
    <dgm:cxn modelId="{49D87CAC-642E-4FF2-95A4-295E98D7250A}" type="presOf" srcId="{9B9E6080-CF44-4E00-9955-84D48AD00938}" destId="{78EF8459-6DD7-4262-A26D-60195613A549}" srcOrd="0" destOrd="0" presId="urn:microsoft.com/office/officeart/2008/layout/HorizontalMultiLevelHierarchy"/>
    <dgm:cxn modelId="{979A58F4-07D9-4F49-8994-8FE21C590967}" srcId="{F20EE0D6-09BC-443B-91F8-9D8CC6296954}" destId="{017F98F4-635A-44CE-AA4F-CA0CCC7D9274}" srcOrd="1" destOrd="0" parTransId="{9B9E6080-CF44-4E00-9955-84D48AD00938}" sibTransId="{C2238FB3-DF2C-4355-8722-550DA586C545}"/>
    <dgm:cxn modelId="{3D0E0D15-4CE4-4D29-B0A7-72D5481041BE}" srcId="{F20EE0D6-09BC-443B-91F8-9D8CC6296954}" destId="{C3C0F365-9761-46A9-9D5E-6862FCA470F3}" srcOrd="2" destOrd="0" parTransId="{F5E72A5D-8E7C-4079-9C94-5D1A9235721B}" sibTransId="{1236684F-4C74-4359-AD42-1ACE72BE42B3}"/>
    <dgm:cxn modelId="{FA8276A3-A210-4A99-8342-F9CD36EFC04C}" type="presOf" srcId="{017F98F4-635A-44CE-AA4F-CA0CCC7D9274}" destId="{0A059441-BF03-4A74-8CEF-EAA55D7AEFF8}" srcOrd="0" destOrd="0" presId="urn:microsoft.com/office/officeart/2008/layout/HorizontalMultiLevelHierarchy"/>
    <dgm:cxn modelId="{AA72B918-7D10-4A4E-9BC3-C71F504E31FF}" srcId="{F20EE0D6-09BC-443B-91F8-9D8CC6296954}" destId="{555FCE80-1AD5-4C3B-A921-70BC72AE8646}" srcOrd="0" destOrd="0" parTransId="{3D8714B2-3444-46DF-8B54-797BFAFB6957}" sibTransId="{74FEDA0A-DA95-4EB2-9403-5C00FA6C0441}"/>
    <dgm:cxn modelId="{8F780513-B240-42DF-8F15-DC5B08D2D0F2}" type="presParOf" srcId="{365D6E5B-2A8A-4B97-B82C-5DE4FC6D3A5F}" destId="{063EF875-DB7E-466D-9E54-9E65DC559824}" srcOrd="0" destOrd="0" presId="urn:microsoft.com/office/officeart/2008/layout/HorizontalMultiLevelHierarchy"/>
    <dgm:cxn modelId="{A23B0435-60D1-4E31-AB3D-B65E06887490}" type="presParOf" srcId="{063EF875-DB7E-466D-9E54-9E65DC559824}" destId="{9680F5E2-1691-408B-B0BC-E85324042AB1}" srcOrd="0" destOrd="0" presId="urn:microsoft.com/office/officeart/2008/layout/HorizontalMultiLevelHierarchy"/>
    <dgm:cxn modelId="{E730BBFB-6CF8-4813-B578-99B0BDDE6379}" type="presParOf" srcId="{063EF875-DB7E-466D-9E54-9E65DC559824}" destId="{3FCB47F2-11A2-454C-B7A1-AF42B2F05C95}" srcOrd="1" destOrd="0" presId="urn:microsoft.com/office/officeart/2008/layout/HorizontalMultiLevelHierarchy"/>
    <dgm:cxn modelId="{753F6059-7F84-4895-BBAC-9AB074B61261}" type="presParOf" srcId="{3FCB47F2-11A2-454C-B7A1-AF42B2F05C95}" destId="{79235A58-7DE1-4FC1-AA75-79A141533D94}" srcOrd="0" destOrd="0" presId="urn:microsoft.com/office/officeart/2008/layout/HorizontalMultiLevelHierarchy"/>
    <dgm:cxn modelId="{031E58C1-D761-4270-BEBA-9F8C799B2183}" type="presParOf" srcId="{79235A58-7DE1-4FC1-AA75-79A141533D94}" destId="{08748A4B-0E31-4201-AEF9-B49DC08A6E74}" srcOrd="0" destOrd="0" presId="urn:microsoft.com/office/officeart/2008/layout/HorizontalMultiLevelHierarchy"/>
    <dgm:cxn modelId="{387CB76C-4996-4D5A-B7A2-7E814B9A5C41}" type="presParOf" srcId="{3FCB47F2-11A2-454C-B7A1-AF42B2F05C95}" destId="{0960101C-228A-456B-89E6-11FD34CCBEDA}" srcOrd="1" destOrd="0" presId="urn:microsoft.com/office/officeart/2008/layout/HorizontalMultiLevelHierarchy"/>
    <dgm:cxn modelId="{3D220714-5B08-42AF-8241-445577AC93A4}" type="presParOf" srcId="{0960101C-228A-456B-89E6-11FD34CCBEDA}" destId="{215DF9FA-D99B-43CD-A256-B27C950A099E}" srcOrd="0" destOrd="0" presId="urn:microsoft.com/office/officeart/2008/layout/HorizontalMultiLevelHierarchy"/>
    <dgm:cxn modelId="{FD861C45-3A80-413E-AA8B-D33CD224000D}" type="presParOf" srcId="{0960101C-228A-456B-89E6-11FD34CCBEDA}" destId="{62D92C08-0BA6-4284-BAF5-AB60A6F0D27F}" srcOrd="1" destOrd="0" presId="urn:microsoft.com/office/officeart/2008/layout/HorizontalMultiLevelHierarchy"/>
    <dgm:cxn modelId="{6E7C3187-75CE-4C9B-8BBC-2DE9367CF570}" type="presParOf" srcId="{3FCB47F2-11A2-454C-B7A1-AF42B2F05C95}" destId="{78EF8459-6DD7-4262-A26D-60195613A549}" srcOrd="2" destOrd="0" presId="urn:microsoft.com/office/officeart/2008/layout/HorizontalMultiLevelHierarchy"/>
    <dgm:cxn modelId="{B5BDC54A-9505-4C12-A412-9C8A12E450A8}" type="presParOf" srcId="{78EF8459-6DD7-4262-A26D-60195613A549}" destId="{B08DAFE1-899D-4102-A483-01CD323D6EA3}" srcOrd="0" destOrd="0" presId="urn:microsoft.com/office/officeart/2008/layout/HorizontalMultiLevelHierarchy"/>
    <dgm:cxn modelId="{2C92CFA4-3B81-44E4-8980-61C3B7A3217C}" type="presParOf" srcId="{3FCB47F2-11A2-454C-B7A1-AF42B2F05C95}" destId="{D630C170-EC09-43FC-BA6E-A8C3AEB45C6F}" srcOrd="3" destOrd="0" presId="urn:microsoft.com/office/officeart/2008/layout/HorizontalMultiLevelHierarchy"/>
    <dgm:cxn modelId="{58280375-918D-409C-A479-D348BC49AFB1}" type="presParOf" srcId="{D630C170-EC09-43FC-BA6E-A8C3AEB45C6F}" destId="{0A059441-BF03-4A74-8CEF-EAA55D7AEFF8}" srcOrd="0" destOrd="0" presId="urn:microsoft.com/office/officeart/2008/layout/HorizontalMultiLevelHierarchy"/>
    <dgm:cxn modelId="{5901AE5E-83D1-49E4-ACBD-D9EFF7B45FB1}" type="presParOf" srcId="{D630C170-EC09-43FC-BA6E-A8C3AEB45C6F}" destId="{E485DFAF-B6A7-42AA-AA86-3E9C18FCFF42}" srcOrd="1" destOrd="0" presId="urn:microsoft.com/office/officeart/2008/layout/HorizontalMultiLevelHierarchy"/>
    <dgm:cxn modelId="{658B93E8-A0C6-4455-B55A-8CAFE823A545}" type="presParOf" srcId="{3FCB47F2-11A2-454C-B7A1-AF42B2F05C95}" destId="{2EBC7475-5F55-4408-BA7B-114D78B1B26F}" srcOrd="4" destOrd="0" presId="urn:microsoft.com/office/officeart/2008/layout/HorizontalMultiLevelHierarchy"/>
    <dgm:cxn modelId="{7CDDAA0A-A3AC-4CEA-BC5F-C5CC72CC407E}" type="presParOf" srcId="{2EBC7475-5F55-4408-BA7B-114D78B1B26F}" destId="{264327B4-EC4F-48DD-A8BE-86959ED8C628}" srcOrd="0" destOrd="0" presId="urn:microsoft.com/office/officeart/2008/layout/HorizontalMultiLevelHierarchy"/>
    <dgm:cxn modelId="{816BA737-9C3B-4AAA-9854-2D4A35D58E79}" type="presParOf" srcId="{3FCB47F2-11A2-454C-B7A1-AF42B2F05C95}" destId="{E56E8AA7-7BB2-4507-B2DC-00AF118986F0}" srcOrd="5" destOrd="0" presId="urn:microsoft.com/office/officeart/2008/layout/HorizontalMultiLevelHierarchy"/>
    <dgm:cxn modelId="{4F155F2F-2555-48E7-94EE-DAEB744DD7FE}" type="presParOf" srcId="{E56E8AA7-7BB2-4507-B2DC-00AF118986F0}" destId="{265172D3-A991-49C0-B38D-86995C2E9AED}" srcOrd="0" destOrd="0" presId="urn:microsoft.com/office/officeart/2008/layout/HorizontalMultiLevelHierarchy"/>
    <dgm:cxn modelId="{F14C7C79-3AD3-47B8-B1D2-48806E1C30E1}" type="presParOf" srcId="{E56E8AA7-7BB2-4507-B2DC-00AF118986F0}" destId="{376DFC24-31FE-425B-89E6-7208EA73548A}" srcOrd="1" destOrd="0" presId="urn:microsoft.com/office/officeart/2008/layout/HorizontalMultiLevelHierarchy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B9B668-125F-453D-99AC-F159A189FB19}">
      <dsp:nvSpPr>
        <dsp:cNvPr id="0" name=""/>
        <dsp:cNvSpPr/>
      </dsp:nvSpPr>
      <dsp:spPr>
        <a:xfrm>
          <a:off x="3342639" y="55224"/>
          <a:ext cx="6207760" cy="649963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cs typeface="B Titr" panose="00000700000000000000" pitchFamily="2" charset="-78"/>
            </a:rPr>
            <a:t>اهداف آموزشی:</a:t>
          </a:r>
          <a:endParaRPr lang="en-US" sz="2000" kern="1200" dirty="0">
            <a:solidFill>
              <a:schemeClr val="bg1"/>
            </a:solidFill>
            <a:cs typeface="B Titr" panose="00000700000000000000" pitchFamily="2" charset="-78"/>
          </a:endParaRPr>
        </a:p>
      </dsp:txBody>
      <dsp:txXfrm>
        <a:off x="3374368" y="86953"/>
        <a:ext cx="6144302" cy="586505"/>
      </dsp:txXfrm>
    </dsp:sp>
    <dsp:sp modelId="{C8FA20B3-4950-4269-A706-A34016BFFFF0}">
      <dsp:nvSpPr>
        <dsp:cNvPr id="0" name=""/>
        <dsp:cNvSpPr/>
      </dsp:nvSpPr>
      <dsp:spPr>
        <a:xfrm>
          <a:off x="0" y="805988"/>
          <a:ext cx="9550400" cy="649963"/>
        </a:xfrm>
        <a:prstGeom prst="roundRect">
          <a:avLst/>
        </a:prstGeom>
        <a:solidFill>
          <a:schemeClr val="accent1">
            <a:lumMod val="9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r" defTabSz="977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200" b="1" i="0" kern="1200" dirty="0" smtClean="0">
              <a:solidFill>
                <a:srgbClr val="C00000"/>
              </a:solidFill>
              <a:cs typeface="B Zar" panose="00000400000000000000" pitchFamily="2" charset="-78"/>
            </a:rPr>
            <a:t>امید است دانش پژوهان محترم پس از فراگیری این درس:</a:t>
          </a:r>
          <a:endParaRPr lang="en-US" sz="2200" b="1" kern="1200" dirty="0">
            <a:solidFill>
              <a:srgbClr val="C00000"/>
            </a:solidFill>
            <a:cs typeface="B Zar" panose="00000400000000000000" pitchFamily="2" charset="-78"/>
          </a:endParaRPr>
        </a:p>
      </dsp:txBody>
      <dsp:txXfrm>
        <a:off x="31729" y="837717"/>
        <a:ext cx="9486942" cy="5865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92B4B6-49EA-4BE0-BA96-3EFA4474A916}">
      <dsp:nvSpPr>
        <dsp:cNvPr id="0" name=""/>
        <dsp:cNvSpPr/>
      </dsp:nvSpPr>
      <dsp:spPr>
        <a:xfrm>
          <a:off x="0" y="3591204"/>
          <a:ext cx="11035547" cy="785342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این گام دوم، انقلاب را «به آرمان بزرگش که ایجاد تمدن نوین اسلامی و آمادگی برای طلوع خورشید ولایت عظمی (ارواحنافداه) هست» نزدیک خواهد کرد</a:t>
          </a:r>
          <a:r>
            <a:rPr lang="en-US" sz="1800" kern="1200" dirty="0" smtClean="0">
              <a:cs typeface="B Zar" panose="00000400000000000000" pitchFamily="2" charset="-78"/>
            </a:rPr>
            <a:t>.</a:t>
          </a:r>
          <a:endParaRPr lang="en-US" sz="1800" kern="1200" dirty="0">
            <a:cs typeface="B Zar" panose="00000400000000000000" pitchFamily="2" charset="-78"/>
          </a:endParaRPr>
        </a:p>
      </dsp:txBody>
      <dsp:txXfrm>
        <a:off x="0" y="3591204"/>
        <a:ext cx="11035547" cy="785342"/>
      </dsp:txXfrm>
    </dsp:sp>
    <dsp:sp modelId="{E7E9D68A-253D-4AA3-A519-B4EAE8031B98}">
      <dsp:nvSpPr>
        <dsp:cNvPr id="0" name=""/>
        <dsp:cNvSpPr/>
      </dsp:nvSpPr>
      <dsp:spPr>
        <a:xfrm rot="10800000">
          <a:off x="0" y="2393640"/>
          <a:ext cx="11035547" cy="1207856"/>
        </a:xfrm>
        <a:prstGeom prst="upArrowCallout">
          <a:avLst/>
        </a:prstGeom>
        <a:solidFill>
          <a:srgbClr val="00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بیانیه‌ی «گام دوم انقلاب» تجدید مطلعی است خطاب به ملت ایران و به‌ویژه جوانان که به‌مثابه منشوری برای «دومین مرحله‌ی خودسازی، جامعه‌پردازی و تمدن‌سازی» خواهد بود و «فصل جدید زندگی جمهوری اسلامی» را رقم خواهد زد</a:t>
          </a:r>
          <a:endParaRPr lang="fa-IR" sz="1800" b="1" kern="1200" dirty="0" smtClean="0">
            <a:solidFill>
              <a:schemeClr val="tx1"/>
            </a:solidFill>
            <a:cs typeface="B Zar" panose="00000400000000000000" pitchFamily="2" charset="-78"/>
          </a:endParaRPr>
        </a:p>
      </dsp:txBody>
      <dsp:txXfrm rot="10800000">
        <a:off x="0" y="2393640"/>
        <a:ext cx="11035547" cy="784829"/>
      </dsp:txXfrm>
    </dsp:sp>
    <dsp:sp modelId="{BE4590BE-406E-4C31-8C16-8254230B9C8A}">
      <dsp:nvSpPr>
        <dsp:cNvPr id="0" name=""/>
        <dsp:cNvSpPr/>
      </dsp:nvSpPr>
      <dsp:spPr>
        <a:xfrm rot="10800000">
          <a:off x="0" y="1177018"/>
          <a:ext cx="11035547" cy="1207856"/>
        </a:xfrm>
        <a:prstGeom prst="upArrowCallout">
          <a:avLst/>
        </a:prstGeom>
        <a:solidFill>
          <a:srgbClr val="FF99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7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در چنین نقطه‌ی عطفی، رهبر حکیم انقلاب اسلامی با صدور «بیانیه‌ی گام دوم انقلاب» و برای ادامه‌ی این راه روشن، به تبیین دستاوردهای شگرف چهار دهه‌ی گذشته پرداخته و توصیه‌هایی اساسی به‌منظور «جهاد بزرگ برای ساختن ایران اسلامی بزرگ» ارائه فرموده‌اند</a:t>
          </a:r>
          <a:r>
            <a:rPr lang="fa-IR" sz="1400" kern="1200" dirty="0" smtClean="0">
              <a:cs typeface="B Zar" panose="00000400000000000000" pitchFamily="2" charset="-78"/>
            </a:rPr>
            <a:t>.</a:t>
          </a:r>
          <a:endParaRPr lang="fa-IR" sz="1400" kern="1200" dirty="0">
            <a:cs typeface="B Zar" panose="00000400000000000000" pitchFamily="2" charset="-78"/>
          </a:endParaRPr>
        </a:p>
      </dsp:txBody>
      <dsp:txXfrm rot="10800000">
        <a:off x="0" y="1177018"/>
        <a:ext cx="11035547" cy="784829"/>
      </dsp:txXfrm>
    </dsp:sp>
    <dsp:sp modelId="{37D7096F-2D75-4C6D-AF74-91804A00C46A}">
      <dsp:nvSpPr>
        <dsp:cNvPr id="0" name=""/>
        <dsp:cNvSpPr/>
      </dsp:nvSpPr>
      <dsp:spPr>
        <a:xfrm rot="10800000">
          <a:off x="0" y="0"/>
          <a:ext cx="11035547" cy="1207856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5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انقلاب کبیر اسلامی ایران در حالی چهلمین سالگرد پیروزی خود را پشت سر گذاشت و قدم به دهه‌ی پنجم حیات خود نهاد که اگرچه دشمنان مستکبرش گمان‌های باطلی در سر داشتند اما دوستانش در سراسر جهان، امیدوارانه آن را در گذر از چالش‌ها و به دست آوردن پیشرفت‌های خیره‌کننده، همواره سربلند دیده‌اند</a:t>
          </a:r>
          <a:r>
            <a:rPr lang="en-US" sz="1400" kern="1200" dirty="0" smtClean="0">
              <a:cs typeface="B Zar" panose="00000400000000000000" pitchFamily="2" charset="-78"/>
            </a:rPr>
            <a:t>.</a:t>
          </a:r>
          <a:endParaRPr lang="fa-IR" sz="1400" kern="1200" dirty="0" smtClean="0">
            <a:cs typeface="B Zar" panose="00000400000000000000" pitchFamily="2" charset="-78"/>
          </a:endParaRPr>
        </a:p>
      </dsp:txBody>
      <dsp:txXfrm rot="10800000">
        <a:off x="0" y="0"/>
        <a:ext cx="11035547" cy="78482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F62FFD-1893-4520-ABF9-2FECA187DC43}">
      <dsp:nvSpPr>
        <dsp:cNvPr id="0" name=""/>
        <dsp:cNvSpPr/>
      </dsp:nvSpPr>
      <dsp:spPr>
        <a:xfrm>
          <a:off x="0" y="3823633"/>
          <a:ext cx="10828957" cy="508245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6- انقلاب اسلامی؛ مایه‌ی سربلندی ایران و ایرانی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0" y="3823633"/>
        <a:ext cx="10828957" cy="508245"/>
      </dsp:txXfrm>
    </dsp:sp>
    <dsp:sp modelId="{B7E766C7-7D08-4A05-B87C-ACDDC88DAE23}">
      <dsp:nvSpPr>
        <dsp:cNvPr id="0" name=""/>
        <dsp:cNvSpPr/>
      </dsp:nvSpPr>
      <dsp:spPr>
        <a:xfrm rot="10800000">
          <a:off x="0" y="3096867"/>
          <a:ext cx="10828957" cy="734389"/>
        </a:xfrm>
        <a:prstGeom prst="upArrowCallou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5- جمهوری اسلامی و فاصله‌ی میان بایدها و واقعیت­ها 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3096867"/>
        <a:ext cx="10828957" cy="477184"/>
      </dsp:txXfrm>
    </dsp:sp>
    <dsp:sp modelId="{AF6A7032-DDCC-4141-AEFC-F40AC4DDD274}">
      <dsp:nvSpPr>
        <dsp:cNvPr id="0" name=""/>
        <dsp:cNvSpPr/>
      </dsp:nvSpPr>
      <dsp:spPr>
        <a:xfrm rot="10800000">
          <a:off x="0" y="2322809"/>
          <a:ext cx="10828957" cy="781681"/>
        </a:xfrm>
        <a:prstGeom prst="upArrowCallou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4- دفاع ابدی از نظریه‌ی نظام انقلابی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2322809"/>
        <a:ext cx="10828957" cy="507913"/>
      </dsp:txXfrm>
    </dsp:sp>
    <dsp:sp modelId="{6F2D91CB-51C2-4576-99D7-D6D28F531912}">
      <dsp:nvSpPr>
        <dsp:cNvPr id="0" name=""/>
        <dsp:cNvSpPr/>
      </dsp:nvSpPr>
      <dsp:spPr>
        <a:xfrm rot="10800000">
          <a:off x="0" y="1548751"/>
          <a:ext cx="10828957" cy="781681"/>
        </a:xfrm>
        <a:prstGeom prst="upArrowCallout">
          <a:avLst/>
        </a:prstGeom>
        <a:solidFill>
          <a:schemeClr val="accent5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3- شعارهای جهانی، فطری، درخشان و همیشه‌زنده‌ی انقلاب اسلامی 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1548751"/>
        <a:ext cx="10828957" cy="507913"/>
      </dsp:txXfrm>
    </dsp:sp>
    <dsp:sp modelId="{00C7345E-75BF-40AA-93CC-9081F4146083}">
      <dsp:nvSpPr>
        <dsp:cNvPr id="0" name=""/>
        <dsp:cNvSpPr/>
      </dsp:nvSpPr>
      <dsp:spPr>
        <a:xfrm rot="10800000">
          <a:off x="0" y="750571"/>
          <a:ext cx="10828957" cy="781681"/>
        </a:xfrm>
        <a:prstGeom prst="upArrowCallou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2- پیروزی انقلاب اسلامی؛ آغازگر عصر جدید عالم 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750571"/>
        <a:ext cx="10828957" cy="507913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10828957" cy="781681"/>
        </a:xfrm>
        <a:prstGeom prst="upArrowCallou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1- </a:t>
          </a:r>
          <a:r>
            <a:rPr lang="ar-SA" sz="2400" b="1" kern="1200" dirty="0" smtClean="0">
              <a:solidFill>
                <a:schemeClr val="tx1"/>
              </a:solidFill>
              <a:cs typeface="B Titr" panose="00000700000000000000" pitchFamily="2" charset="-78"/>
            </a:rPr>
            <a:t>ورود انقلاب اسلامی به دومین مرحله‌‌ی خودسازی، جامعه‌پردازی و تمدن‌سازی</a:t>
          </a:r>
          <a:endParaRPr lang="en-US" sz="24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 rot="10800000">
        <a:off x="0" y="0"/>
        <a:ext cx="10828957" cy="5079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8A9FDC-B2C6-48EF-B125-B3C8DB7131E6}">
      <dsp:nvSpPr>
        <dsp:cNvPr id="0" name=""/>
        <dsp:cNvSpPr/>
      </dsp:nvSpPr>
      <dsp:spPr>
        <a:xfrm>
          <a:off x="0" y="4120818"/>
          <a:ext cx="11100391" cy="901534"/>
        </a:xfrm>
        <a:prstGeom prst="rect">
          <a:avLst/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10- مدیریت جهادی و اعتقاد به اصل «ما میتوانیم»؛ عامل عزت و پیشرفت ایران در همه‌ی عرصه‌ها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0" y="4120818"/>
        <a:ext cx="11100391" cy="901534"/>
      </dsp:txXfrm>
    </dsp:sp>
    <dsp:sp modelId="{AF6A7032-DDCC-4141-AEFC-F40AC4DDD274}">
      <dsp:nvSpPr>
        <dsp:cNvPr id="0" name=""/>
        <dsp:cNvSpPr/>
      </dsp:nvSpPr>
      <dsp:spPr>
        <a:xfrm rot="10800000">
          <a:off x="0" y="2747781"/>
          <a:ext cx="11100391" cy="1386559"/>
        </a:xfrm>
        <a:prstGeom prst="upArrowCallout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9- تقابل دوگانه‌ی جدید «اسلام و استکبار»؛ پدیده‌ی برجسته‌ی جهان معاصر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2747781"/>
        <a:ext cx="11100391" cy="900944"/>
      </dsp:txXfrm>
    </dsp:sp>
    <dsp:sp modelId="{6F2D91CB-51C2-4576-99D7-D6D28F531912}">
      <dsp:nvSpPr>
        <dsp:cNvPr id="0" name=""/>
        <dsp:cNvSpPr/>
      </dsp:nvSpPr>
      <dsp:spPr>
        <a:xfrm rot="10800000">
          <a:off x="0" y="1374744"/>
          <a:ext cx="11100391" cy="1386559"/>
        </a:xfrm>
        <a:prstGeom prst="upArrowCallout">
          <a:avLst/>
        </a:prstGeom>
        <a:solidFill>
          <a:schemeClr val="accent5">
            <a:lumMod val="2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8- آغاز انقلاب و نظام اسلامی از نقطه‌ی صفر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1374744"/>
        <a:ext cx="11100391" cy="900944"/>
      </dsp:txXfrm>
    </dsp:sp>
    <dsp:sp modelId="{4132E268-26A8-46DB-AE3B-8F09939D11D1}">
      <dsp:nvSpPr>
        <dsp:cNvPr id="0" name=""/>
        <dsp:cNvSpPr/>
      </dsp:nvSpPr>
      <dsp:spPr>
        <a:xfrm rot="10800000">
          <a:off x="0" y="0"/>
          <a:ext cx="11100391" cy="1386559"/>
        </a:xfrm>
        <a:prstGeom prst="upArrowCallout">
          <a:avLst/>
        </a:prstGeom>
        <a:solidFill>
          <a:schemeClr val="accent6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cs typeface="B Titr" panose="00000700000000000000" pitchFamily="2" charset="-78"/>
            </a:rPr>
            <a:t>7- برای برداشتن گام­های استوار در آینده، باید گذشته را درست شناخت </a:t>
          </a:r>
          <a:endParaRPr lang="en-US" sz="2400" kern="1200" dirty="0">
            <a:cs typeface="B Titr" panose="00000700000000000000" pitchFamily="2" charset="-78"/>
          </a:endParaRPr>
        </a:p>
      </dsp:txBody>
      <dsp:txXfrm rot="10800000">
        <a:off x="0" y="0"/>
        <a:ext cx="11100391" cy="9009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7C2CA3-B2CD-4CFE-8299-0A2A300EAB48}">
      <dsp:nvSpPr>
        <dsp:cNvPr id="0" name=""/>
        <dsp:cNvSpPr/>
      </dsp:nvSpPr>
      <dsp:spPr>
        <a:xfrm>
          <a:off x="7049779" y="2318657"/>
          <a:ext cx="191724" cy="1791779"/>
        </a:xfrm>
        <a:custGeom>
          <a:avLst/>
          <a:gdLst/>
          <a:ahLst/>
          <a:cxnLst/>
          <a:rect l="0" t="0" r="0" b="0"/>
          <a:pathLst>
            <a:path>
              <a:moveTo>
                <a:pt x="191724" y="0"/>
              </a:moveTo>
              <a:lnTo>
                <a:pt x="95862" y="0"/>
              </a:lnTo>
              <a:lnTo>
                <a:pt x="95862" y="1791779"/>
              </a:lnTo>
              <a:lnTo>
                <a:pt x="0" y="17917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7100591" y="3169496"/>
        <a:ext cx="90100" cy="90100"/>
      </dsp:txXfrm>
    </dsp:sp>
    <dsp:sp modelId="{2EBC7475-5F55-4408-BA7B-114D78B1B26F}">
      <dsp:nvSpPr>
        <dsp:cNvPr id="0" name=""/>
        <dsp:cNvSpPr/>
      </dsp:nvSpPr>
      <dsp:spPr>
        <a:xfrm>
          <a:off x="7049779" y="2318657"/>
          <a:ext cx="191724" cy="580822"/>
        </a:xfrm>
        <a:custGeom>
          <a:avLst/>
          <a:gdLst/>
          <a:ahLst/>
          <a:cxnLst/>
          <a:rect l="0" t="0" r="0" b="0"/>
          <a:pathLst>
            <a:path>
              <a:moveTo>
                <a:pt x="191724" y="0"/>
              </a:moveTo>
              <a:lnTo>
                <a:pt x="95862" y="0"/>
              </a:lnTo>
              <a:lnTo>
                <a:pt x="95862" y="580822"/>
              </a:lnTo>
              <a:lnTo>
                <a:pt x="0" y="580822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7130350" y="2593777"/>
        <a:ext cx="30582" cy="30582"/>
      </dsp:txXfrm>
    </dsp:sp>
    <dsp:sp modelId="{78EF8459-6DD7-4262-A26D-60195613A549}">
      <dsp:nvSpPr>
        <dsp:cNvPr id="0" name=""/>
        <dsp:cNvSpPr/>
      </dsp:nvSpPr>
      <dsp:spPr>
        <a:xfrm>
          <a:off x="7033530" y="1694453"/>
          <a:ext cx="207973" cy="624203"/>
        </a:xfrm>
        <a:custGeom>
          <a:avLst/>
          <a:gdLst/>
          <a:ahLst/>
          <a:cxnLst/>
          <a:rect l="0" t="0" r="0" b="0"/>
          <a:pathLst>
            <a:path>
              <a:moveTo>
                <a:pt x="207973" y="624203"/>
              </a:moveTo>
              <a:lnTo>
                <a:pt x="103986" y="624203"/>
              </a:lnTo>
              <a:lnTo>
                <a:pt x="103986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7121068" y="1990106"/>
        <a:ext cx="32896" cy="32896"/>
      </dsp:txXfrm>
    </dsp:sp>
    <dsp:sp modelId="{79235A58-7DE1-4FC1-AA75-79A141533D94}">
      <dsp:nvSpPr>
        <dsp:cNvPr id="0" name=""/>
        <dsp:cNvSpPr/>
      </dsp:nvSpPr>
      <dsp:spPr>
        <a:xfrm>
          <a:off x="7049779" y="538263"/>
          <a:ext cx="191724" cy="1780393"/>
        </a:xfrm>
        <a:custGeom>
          <a:avLst/>
          <a:gdLst/>
          <a:ahLst/>
          <a:cxnLst/>
          <a:rect l="0" t="0" r="0" b="0"/>
          <a:pathLst>
            <a:path>
              <a:moveTo>
                <a:pt x="191724" y="1780393"/>
              </a:moveTo>
              <a:lnTo>
                <a:pt x="95862" y="1780393"/>
              </a:lnTo>
              <a:lnTo>
                <a:pt x="95862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7100874" y="1383692"/>
        <a:ext cx="89534" cy="89534"/>
      </dsp:txXfrm>
    </dsp:sp>
    <dsp:sp modelId="{9680F5E2-1691-408B-B0BC-E85324042AB1}">
      <dsp:nvSpPr>
        <dsp:cNvPr id="0" name=""/>
        <dsp:cNvSpPr/>
      </dsp:nvSpPr>
      <dsp:spPr>
        <a:xfrm rot="5400000">
          <a:off x="7118988" y="1266949"/>
          <a:ext cx="2348445" cy="2103415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FFFF00"/>
              </a:solidFill>
              <a:cs typeface="B Titr" panose="00000700000000000000" pitchFamily="2" charset="-78"/>
            </a:rPr>
            <a:t>انقلاب چهل‌ساله و گام بزرگ دوم</a:t>
          </a:r>
          <a:r>
            <a:rPr lang="fa-IR" sz="2400" b="1" kern="1200" dirty="0" smtClean="0"/>
            <a:t>: 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7118988" y="1266949"/>
        <a:ext cx="2348445" cy="2103415"/>
      </dsp:txXfrm>
    </dsp:sp>
    <dsp:sp modelId="{215DF9FA-D99B-43CD-A256-B27C950A099E}">
      <dsp:nvSpPr>
        <dsp:cNvPr id="0" name=""/>
        <dsp:cNvSpPr/>
      </dsp:nvSpPr>
      <dsp:spPr>
        <a:xfrm>
          <a:off x="8086" y="0"/>
          <a:ext cx="7041692" cy="1076526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1- اقتدار انقلاب اسلامی و تغییر چالشها و شکست مستکبران </a:t>
          </a:r>
          <a:endParaRPr lang="en-US" sz="240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8086" y="0"/>
        <a:ext cx="7041692" cy="1076526"/>
      </dsp:txXfrm>
    </dsp:sp>
    <dsp:sp modelId="{0A059441-BF03-4A74-8CEF-EAA55D7AEFF8}">
      <dsp:nvSpPr>
        <dsp:cNvPr id="0" name=""/>
        <dsp:cNvSpPr/>
      </dsp:nvSpPr>
      <dsp:spPr>
        <a:xfrm>
          <a:off x="42530" y="1118355"/>
          <a:ext cx="6991000" cy="1152196"/>
        </a:xfrm>
        <a:prstGeom prst="rect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2- جوانان؛ محور تحقق نظام پیشرفته‌ی اسلامی </a:t>
          </a:r>
          <a:endParaRPr lang="en-US" sz="280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42530" y="1118355"/>
        <a:ext cx="6991000" cy="1152196"/>
      </dsp:txXfrm>
    </dsp:sp>
    <dsp:sp modelId="{265172D3-A991-49C0-B38D-86995C2E9AED}">
      <dsp:nvSpPr>
        <dsp:cNvPr id="0" name=""/>
        <dsp:cNvSpPr/>
      </dsp:nvSpPr>
      <dsp:spPr>
        <a:xfrm>
          <a:off x="39126" y="2331661"/>
          <a:ext cx="7010652" cy="1135637"/>
        </a:xfrm>
        <a:prstGeom prst="rect">
          <a:avLst/>
        </a:prstGeom>
        <a:solidFill>
          <a:srgbClr val="00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3- نیروی انسانی مستعد و کارآمد با زیربنای عمیق و اصیل ایمانی و دینی؛ مهم‌ترین ظرفیت امیدبخش کشور </a:t>
          </a:r>
          <a:endParaRPr lang="en-US" sz="240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9126" y="2331661"/>
        <a:ext cx="7010652" cy="1135637"/>
      </dsp:txXfrm>
    </dsp:sp>
    <dsp:sp modelId="{5BD15FDD-9DB0-4B55-95E6-C6C1D1119D35}">
      <dsp:nvSpPr>
        <dsp:cNvPr id="0" name=""/>
        <dsp:cNvSpPr/>
      </dsp:nvSpPr>
      <dsp:spPr>
        <a:xfrm>
          <a:off x="16743" y="3593526"/>
          <a:ext cx="7033035" cy="1033818"/>
        </a:xfrm>
        <a:prstGeom prst="rect">
          <a:avLst/>
        </a:prstGeom>
        <a:solidFill>
          <a:srgbClr val="FFCC99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4- فهرست طولانی فرصت های مادی کشور</a:t>
          </a:r>
          <a:endParaRPr lang="en-US" sz="2800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16743" y="3593526"/>
        <a:ext cx="7033035" cy="103381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960E2A-AB23-4040-B28A-C017E1284CB4}">
      <dsp:nvSpPr>
        <dsp:cNvPr id="0" name=""/>
        <dsp:cNvSpPr/>
      </dsp:nvSpPr>
      <dsp:spPr>
        <a:xfrm>
          <a:off x="9629777" y="-849993"/>
          <a:ext cx="6610411" cy="6610411"/>
        </a:xfrm>
        <a:prstGeom prst="blockArc">
          <a:avLst>
            <a:gd name="adj1" fmla="val 8100000"/>
            <a:gd name="adj2" fmla="val 13500000"/>
            <a:gd name="adj3" fmla="val 327"/>
          </a:avLst>
        </a:pr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E4FBB7-7B95-4DD6-B793-33AB147262DA}">
      <dsp:nvSpPr>
        <dsp:cNvPr id="0" name=""/>
        <dsp:cNvSpPr/>
      </dsp:nvSpPr>
      <dsp:spPr>
        <a:xfrm>
          <a:off x="3327214" y="223227"/>
          <a:ext cx="6850057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1- علم و پژوهش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3327214" y="223227"/>
        <a:ext cx="6850057" cy="446259"/>
      </dsp:txXfrm>
    </dsp:sp>
    <dsp:sp modelId="{DA83081B-C215-4CA2-A510-A7BC246BE4DC}">
      <dsp:nvSpPr>
        <dsp:cNvPr id="0" name=""/>
        <dsp:cNvSpPr/>
      </dsp:nvSpPr>
      <dsp:spPr>
        <a:xfrm>
          <a:off x="10067845" y="167445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9746B6-7DFD-4C70-909E-6149B8741D9C}">
      <dsp:nvSpPr>
        <dsp:cNvPr id="0" name=""/>
        <dsp:cNvSpPr/>
      </dsp:nvSpPr>
      <dsp:spPr>
        <a:xfrm>
          <a:off x="2792664" y="893009"/>
          <a:ext cx="7025662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2- معنویّت و اخلاق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2792664" y="893009"/>
        <a:ext cx="7025662" cy="446259"/>
      </dsp:txXfrm>
    </dsp:sp>
    <dsp:sp modelId="{A507F83F-A641-4CEC-B76A-427C54BF3226}">
      <dsp:nvSpPr>
        <dsp:cNvPr id="0" name=""/>
        <dsp:cNvSpPr/>
      </dsp:nvSpPr>
      <dsp:spPr>
        <a:xfrm>
          <a:off x="9663717" y="837227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795BC8-BE01-4A3D-8728-53612354805A}">
      <dsp:nvSpPr>
        <dsp:cNvPr id="0" name=""/>
        <dsp:cNvSpPr/>
      </dsp:nvSpPr>
      <dsp:spPr>
        <a:xfrm>
          <a:off x="2099123" y="1562300"/>
          <a:ext cx="7436561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3- اقتصاد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2099123" y="1562300"/>
        <a:ext cx="7436561" cy="446259"/>
      </dsp:txXfrm>
    </dsp:sp>
    <dsp:sp modelId="{E54F7AAC-FA27-45DB-AFBC-7BB6BB39BCBE}">
      <dsp:nvSpPr>
        <dsp:cNvPr id="0" name=""/>
        <dsp:cNvSpPr/>
      </dsp:nvSpPr>
      <dsp:spPr>
        <a:xfrm>
          <a:off x="9442257" y="1506518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AE40CD-05A5-473C-8B65-E0F6B5FD7803}">
      <dsp:nvSpPr>
        <dsp:cNvPr id="0" name=""/>
        <dsp:cNvSpPr/>
      </dsp:nvSpPr>
      <dsp:spPr>
        <a:xfrm>
          <a:off x="1537028" y="2232082"/>
          <a:ext cx="8046336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4- عدالت و مبارزه با فساد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1537028" y="2232082"/>
        <a:ext cx="8046336" cy="446259"/>
      </dsp:txXfrm>
    </dsp:sp>
    <dsp:sp modelId="{9F7EBB8F-BD98-4387-B0EA-C41EB6FB6848}">
      <dsp:nvSpPr>
        <dsp:cNvPr id="0" name=""/>
        <dsp:cNvSpPr/>
      </dsp:nvSpPr>
      <dsp:spPr>
        <a:xfrm>
          <a:off x="9371547" y="2176300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A2A8C3-2552-4448-94FB-69A8E6EE858D}">
      <dsp:nvSpPr>
        <dsp:cNvPr id="0" name=""/>
        <dsp:cNvSpPr/>
      </dsp:nvSpPr>
      <dsp:spPr>
        <a:xfrm>
          <a:off x="887633" y="2901864"/>
          <a:ext cx="8691212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5- استقلال و آزادی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887633" y="2901864"/>
        <a:ext cx="8691212" cy="446259"/>
      </dsp:txXfrm>
    </dsp:sp>
    <dsp:sp modelId="{5AF655AC-3AA4-4C21-BF86-1371CC82DF48}">
      <dsp:nvSpPr>
        <dsp:cNvPr id="0" name=""/>
        <dsp:cNvSpPr/>
      </dsp:nvSpPr>
      <dsp:spPr>
        <a:xfrm>
          <a:off x="9442257" y="2846082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958475-EBD8-423E-8FAE-D064FC6D11F0}">
      <dsp:nvSpPr>
        <dsp:cNvPr id="0" name=""/>
        <dsp:cNvSpPr/>
      </dsp:nvSpPr>
      <dsp:spPr>
        <a:xfrm>
          <a:off x="611558" y="3571155"/>
          <a:ext cx="9297093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6- عزت ملی، روابط خارجی، مرزبندی با دشمن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611558" y="3571155"/>
        <a:ext cx="9297093" cy="446259"/>
      </dsp:txXfrm>
    </dsp:sp>
    <dsp:sp modelId="{E24C901B-0C69-4E11-B57F-043918202DAC}">
      <dsp:nvSpPr>
        <dsp:cNvPr id="0" name=""/>
        <dsp:cNvSpPr/>
      </dsp:nvSpPr>
      <dsp:spPr>
        <a:xfrm>
          <a:off x="9663717" y="3515373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5FC2D0-4A5A-4D0D-90C5-91B50C89CF95}">
      <dsp:nvSpPr>
        <dsp:cNvPr id="0" name=""/>
        <dsp:cNvSpPr/>
      </dsp:nvSpPr>
      <dsp:spPr>
        <a:xfrm>
          <a:off x="65554" y="4240937"/>
          <a:ext cx="10281203" cy="446259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354218" bIns="6096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smtClean="0">
              <a:cs typeface="B Titr" panose="00000700000000000000" pitchFamily="2" charset="-78"/>
            </a:rPr>
            <a:t>7- سبک زندگی </a:t>
          </a:r>
          <a:endParaRPr lang="en-US" sz="2400" kern="1200" dirty="0">
            <a:cs typeface="B Titr" panose="00000700000000000000" pitchFamily="2" charset="-78"/>
          </a:endParaRPr>
        </a:p>
      </dsp:txBody>
      <dsp:txXfrm>
        <a:off x="65554" y="4240937"/>
        <a:ext cx="10281203" cy="446259"/>
      </dsp:txXfrm>
    </dsp:sp>
    <dsp:sp modelId="{CAF410B5-43D0-4B50-AFA9-760795562691}">
      <dsp:nvSpPr>
        <dsp:cNvPr id="0" name=""/>
        <dsp:cNvSpPr/>
      </dsp:nvSpPr>
      <dsp:spPr>
        <a:xfrm>
          <a:off x="10067845" y="4185155"/>
          <a:ext cx="557824" cy="55782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BC7475-5F55-4408-BA7B-114D78B1B26F}">
      <dsp:nvSpPr>
        <dsp:cNvPr id="0" name=""/>
        <dsp:cNvSpPr/>
      </dsp:nvSpPr>
      <dsp:spPr>
        <a:xfrm>
          <a:off x="7941646" y="2318657"/>
          <a:ext cx="215972" cy="1277715"/>
        </a:xfrm>
        <a:custGeom>
          <a:avLst/>
          <a:gdLst/>
          <a:ahLst/>
          <a:cxnLst/>
          <a:rect l="0" t="0" r="0" b="0"/>
          <a:pathLst>
            <a:path>
              <a:moveTo>
                <a:pt x="215972" y="0"/>
              </a:moveTo>
              <a:lnTo>
                <a:pt x="107986" y="0"/>
              </a:lnTo>
              <a:lnTo>
                <a:pt x="107986" y="1277715"/>
              </a:lnTo>
              <a:lnTo>
                <a:pt x="0" y="127771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8017236" y="2925118"/>
        <a:ext cx="64792" cy="64792"/>
      </dsp:txXfrm>
    </dsp:sp>
    <dsp:sp modelId="{78EF8459-6DD7-4262-A26D-60195613A549}">
      <dsp:nvSpPr>
        <dsp:cNvPr id="0" name=""/>
        <dsp:cNvSpPr/>
      </dsp:nvSpPr>
      <dsp:spPr>
        <a:xfrm>
          <a:off x="7923342" y="2088506"/>
          <a:ext cx="234276" cy="230150"/>
        </a:xfrm>
        <a:custGeom>
          <a:avLst/>
          <a:gdLst/>
          <a:ahLst/>
          <a:cxnLst/>
          <a:rect l="0" t="0" r="0" b="0"/>
          <a:pathLst>
            <a:path>
              <a:moveTo>
                <a:pt x="234276" y="230150"/>
              </a:moveTo>
              <a:lnTo>
                <a:pt x="117138" y="230150"/>
              </a:lnTo>
              <a:lnTo>
                <a:pt x="117138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8032270" y="2195371"/>
        <a:ext cx="16420" cy="16420"/>
      </dsp:txXfrm>
    </dsp:sp>
    <dsp:sp modelId="{79235A58-7DE1-4FC1-AA75-79A141533D94}">
      <dsp:nvSpPr>
        <dsp:cNvPr id="0" name=""/>
        <dsp:cNvSpPr/>
      </dsp:nvSpPr>
      <dsp:spPr>
        <a:xfrm>
          <a:off x="7964798" y="606337"/>
          <a:ext cx="192820" cy="1712319"/>
        </a:xfrm>
        <a:custGeom>
          <a:avLst/>
          <a:gdLst/>
          <a:ahLst/>
          <a:cxnLst/>
          <a:rect l="0" t="0" r="0" b="0"/>
          <a:pathLst>
            <a:path>
              <a:moveTo>
                <a:pt x="192820" y="1712319"/>
              </a:moveTo>
              <a:lnTo>
                <a:pt x="96410" y="1712319"/>
              </a:lnTo>
              <a:lnTo>
                <a:pt x="96410" y="0"/>
              </a:lnTo>
              <a:lnTo>
                <a:pt x="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800" kern="120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8018130" y="1419418"/>
        <a:ext cx="86157" cy="86157"/>
      </dsp:txXfrm>
    </dsp:sp>
    <dsp:sp modelId="{9680F5E2-1691-408B-B0BC-E85324042AB1}">
      <dsp:nvSpPr>
        <dsp:cNvPr id="0" name=""/>
        <dsp:cNvSpPr/>
      </dsp:nvSpPr>
      <dsp:spPr>
        <a:xfrm rot="5400000">
          <a:off x="8019609" y="1133939"/>
          <a:ext cx="2645455" cy="2369435"/>
        </a:xfrm>
        <a:prstGeom prst="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270" wrap="square" lIns="15240" tIns="15240" rIns="15240" bIns="1524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rgbClr val="FFFF00"/>
              </a:solidFill>
              <a:cs typeface="B Titr" panose="00000700000000000000" pitchFamily="2" charset="-78"/>
            </a:rPr>
            <a:t>پرسش های درس</a:t>
          </a:r>
          <a:r>
            <a:rPr lang="fa-IR" sz="2400" b="1" kern="1200" dirty="0" smtClean="0"/>
            <a:t>: </a:t>
          </a:r>
          <a:endParaRPr lang="en-US" sz="2400" kern="1200" dirty="0">
            <a:solidFill>
              <a:srgbClr val="FFFF00"/>
            </a:solidFill>
            <a:cs typeface="B Titr" panose="00000700000000000000" pitchFamily="2" charset="-78"/>
          </a:endParaRPr>
        </a:p>
      </dsp:txBody>
      <dsp:txXfrm>
        <a:off x="8019609" y="1133939"/>
        <a:ext cx="2645455" cy="2369435"/>
      </dsp:txXfrm>
    </dsp:sp>
    <dsp:sp modelId="{215DF9FA-D99B-43CD-A256-B27C950A099E}">
      <dsp:nvSpPr>
        <dsp:cNvPr id="0" name=""/>
        <dsp:cNvSpPr/>
      </dsp:nvSpPr>
      <dsp:spPr>
        <a:xfrm>
          <a:off x="32539" y="0"/>
          <a:ext cx="7932259" cy="1212675"/>
        </a:xfrm>
        <a:prstGeom prst="rect">
          <a:avLst/>
        </a:prstGeom>
        <a:solidFill>
          <a:srgbClr val="FFFF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1- </a:t>
          </a: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مهمترین برکات انقلاب اسلامی را نام ببرید؟</a:t>
          </a:r>
          <a:endParaRPr lang="en-US" sz="28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32539" y="0"/>
        <a:ext cx="7932259" cy="1212675"/>
      </dsp:txXfrm>
    </dsp:sp>
    <dsp:sp modelId="{0A059441-BF03-4A74-8CEF-EAA55D7AEFF8}">
      <dsp:nvSpPr>
        <dsp:cNvPr id="0" name=""/>
        <dsp:cNvSpPr/>
      </dsp:nvSpPr>
      <dsp:spPr>
        <a:xfrm>
          <a:off x="48186" y="1439548"/>
          <a:ext cx="7875156" cy="1297915"/>
        </a:xfrm>
        <a:prstGeom prst="rect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2- مهمترین توصیه های امام خامنه ای </a:t>
          </a:r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(دام ظله) </a:t>
          </a: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در خصوص گام دوم انقلاب اسلامی را بیان کنید.</a:t>
          </a:r>
          <a:endParaRPr lang="en-US" sz="28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48186" y="1439548"/>
        <a:ext cx="7875156" cy="1297915"/>
      </dsp:txXfrm>
    </dsp:sp>
    <dsp:sp modelId="{265172D3-A991-49C0-B38D-86995C2E9AED}">
      <dsp:nvSpPr>
        <dsp:cNvPr id="0" name=""/>
        <dsp:cNvSpPr/>
      </dsp:nvSpPr>
      <dsp:spPr>
        <a:xfrm>
          <a:off x="44353" y="2956742"/>
          <a:ext cx="7897293" cy="1279261"/>
        </a:xfrm>
        <a:prstGeom prst="rect">
          <a:avLst/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3- از نظر امام خامنه ای</a:t>
          </a:r>
          <a:r>
            <a:rPr lang="fa-IR" sz="1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(دام ظله) </a:t>
          </a:r>
          <a:r>
            <a:rPr lang="fa-IR" sz="2800" b="1" kern="1200" dirty="0" smtClean="0">
              <a:solidFill>
                <a:schemeClr val="tx1"/>
              </a:solidFill>
              <a:cs typeface="B Zar" panose="00000400000000000000" pitchFamily="2" charset="-78"/>
            </a:rPr>
            <a:t>چه چیزی نقطه قوت و عامل مهم سلطه ناپذیری و نفوذ ناپذیری کشور است؟</a:t>
          </a:r>
          <a:endParaRPr lang="en-US" sz="2800" b="1" kern="1200" dirty="0">
            <a:solidFill>
              <a:schemeClr val="tx1"/>
            </a:solidFill>
            <a:cs typeface="B Zar" panose="00000400000000000000" pitchFamily="2" charset="-78"/>
          </a:endParaRPr>
        </a:p>
      </dsp:txBody>
      <dsp:txXfrm>
        <a:off x="44353" y="2956742"/>
        <a:ext cx="7897293" cy="1279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938040B-8066-4172-A089-4A11D12421FF}" type="datetimeFigureOut">
              <a:rPr lang="en-US"/>
              <a:pPr>
                <a:defRPr/>
              </a:pPr>
              <a:t>4/20/2019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1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740EBC4-658A-4531-A881-BD9357F18E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884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59200" y="2438400"/>
            <a:ext cx="8432800" cy="838200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759200" y="3200400"/>
            <a:ext cx="7924800" cy="8382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D1F3DF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441648A-6C36-47DE-90BC-4218B24CF832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6A88472-6822-4FA1-9A90-DC12C5A8F61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8681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6BABA9-3B91-4B02-8A6A-0B3E773FBC8C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49DF5-552A-4958-8CA4-7576E0876AD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9594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3E7E3A-815F-41E2-8B13-F78CF2CBD863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1DD8F8-43CD-4495-900E-B43CBA7D028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7957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890C9D-0BD0-4013-829A-C440748E8F0A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4EB840-2275-4DDE-859A-2198B31951A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372835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08F63-3834-46DC-B3CF-A8A04132449D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4F9750-A435-462A-AFC5-5689884D3C53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9504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47800"/>
            <a:ext cx="5384800" cy="4678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47800"/>
            <a:ext cx="5384800" cy="46783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DFB22-79E5-4DF0-BC52-0ACBBA7C4F7C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AA2910-FCD4-4F09-8DD6-55CACFE8891A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45964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0A65BB-BB81-426C-8972-26B04601E846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F362FC-C125-4600-AEFC-6F24BDBC4D99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3818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AE78EC-70CD-40B2-B892-DDA516897473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9D08C-2C79-4A7F-8084-81ADB19FE90A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028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3A83C-D461-4B8D-A392-68A866AF86FF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6AFC94-C310-4E22-8EDD-A6540E57EEB3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144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9EC5E6-65E7-402B-BE6C-A2F84EA41200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63351-DA5C-4C69-96DE-576BC238FC11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841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BC9A6-7D6D-4B31-9AFE-2F4C49C9799C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CC0C5-A618-47E3-8E89-53FC592D420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97939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447800"/>
            <a:ext cx="10972800" cy="467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B5E81D0F-8826-4F6F-8C3C-39A497F262C2}" type="datetimeFigureOut">
              <a:rPr lang="fa-IR"/>
              <a:pPr>
                <a:defRPr/>
              </a:pPr>
              <a:t>15/08/1440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1" eaLnBrk="1" fontAlgn="auto" hangingPunct="1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1" eaLnBrk="1" fontAlgn="auto" hangingPunct="1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B291308D-CC20-4DE4-B6B0-CB688FC3A62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1" fontAlgn="base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1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r" rtl="1" fontAlgn="base">
        <a:spcBef>
          <a:spcPct val="20000"/>
        </a:spcBef>
        <a:spcAft>
          <a:spcPct val="0"/>
        </a:spcAft>
        <a:buChar char="•"/>
        <a:defRPr sz="2400" kern="1200">
          <a:solidFill>
            <a:srgbClr val="253327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har char="–"/>
        <a:defRPr sz="2000" kern="1200">
          <a:solidFill>
            <a:srgbClr val="253327"/>
          </a:solidFill>
          <a:latin typeface="+mn-lt"/>
          <a:ea typeface="+mn-ea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har char="•"/>
        <a:defRPr kern="1200">
          <a:solidFill>
            <a:srgbClr val="253327"/>
          </a:solidFill>
          <a:latin typeface="+mn-lt"/>
          <a:ea typeface="+mn-ea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har char="–"/>
        <a:defRPr sz="1600" kern="1200">
          <a:solidFill>
            <a:srgbClr val="253327"/>
          </a:solidFill>
          <a:latin typeface="+mn-lt"/>
          <a:ea typeface="+mn-ea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har char="»"/>
        <a:defRPr sz="1600" kern="1200">
          <a:solidFill>
            <a:srgbClr val="253327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1576;&#1740;&#1575;&#1606;&#1740;&#1607;%20&#171;&#1711;&#1575;&#1605;%20&#1583;&#1608;&#1605;%20&#1575;&#1606;&#1602;&#1604;&#1575;&#1576;&#187;%20&#1582;&#1591;&#1575;&#1576;%20&#1576;&#1607;%20&#1605;&#1604;&#1578;%20&#1575;&#1740;&#1585;&#1575;&#1606;.doc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27" y="1637415"/>
            <a:ext cx="3085803" cy="30728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400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ب) </a:t>
            </a:r>
            <a:r>
              <a:rPr lang="fa-IR" sz="400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«گام دوم انقلاب» </a:t>
            </a:r>
            <a:r>
              <a:rPr lang="fa-IR" altLang="en-US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185150065"/>
              </p:ext>
            </p:extLst>
          </p:nvPr>
        </p:nvGraphicFramePr>
        <p:xfrm>
          <a:off x="791107" y="1499469"/>
          <a:ext cx="10536442" cy="463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2501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 bwMode="auto">
          <a:xfrm>
            <a:off x="2063932" y="1881051"/>
            <a:ext cx="9300754" cy="2860765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54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منـبـع</a:t>
            </a:r>
          </a:p>
        </p:txBody>
      </p:sp>
      <p:sp>
        <p:nvSpPr>
          <p:cNvPr id="2" name="Rectangle 1"/>
          <p:cNvSpPr/>
          <p:nvPr/>
        </p:nvSpPr>
        <p:spPr>
          <a:xfrm>
            <a:off x="2626243" y="2072632"/>
            <a:ext cx="83117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>
                <a:cs typeface="B Titr" panose="00000700000000000000" pitchFamily="2" charset="-78"/>
              </a:rPr>
              <a:t>بیانیه </a:t>
            </a:r>
            <a:r>
              <a:rPr lang="ar-SA" sz="4000" b="1" dirty="0">
                <a:cs typeface="B Titr" panose="00000700000000000000" pitchFamily="2" charset="-78"/>
                <a:hlinkClick r:id="rId2" action="ppaction://hlinkfile"/>
              </a:rPr>
              <a:t>«گام دوم انقلاب» </a:t>
            </a:r>
            <a:r>
              <a:rPr lang="ar-SA" sz="4000" b="1" dirty="0">
                <a:cs typeface="B Titr" panose="00000700000000000000" pitchFamily="2" charset="-78"/>
              </a:rPr>
              <a:t>خطاب به ملت </a:t>
            </a:r>
            <a:r>
              <a:rPr lang="ar-SA" sz="4000" b="1" dirty="0" smtClean="0">
                <a:cs typeface="B Titr" panose="00000700000000000000" pitchFamily="2" charset="-78"/>
              </a:rPr>
              <a:t>ایران</a:t>
            </a:r>
            <a:endParaRPr lang="fa-IR" sz="4000" b="1" dirty="0" smtClean="0">
              <a:cs typeface="B Titr" panose="00000700000000000000" pitchFamily="2" charset="-78"/>
            </a:endParaRPr>
          </a:p>
          <a:p>
            <a:pPr algn="ctr"/>
            <a:r>
              <a:rPr lang="fa-IR" sz="4000" b="1" dirty="0" smtClean="0">
                <a:cs typeface="B Titr" panose="00000700000000000000" pitchFamily="2" charset="-78"/>
              </a:rPr>
              <a:t>مقام معظم رهبری </a:t>
            </a:r>
            <a:r>
              <a:rPr lang="fa-IR" sz="2000" b="1" dirty="0" smtClean="0">
                <a:cs typeface="B Titr" panose="00000700000000000000" pitchFamily="2" charset="-78"/>
              </a:rPr>
              <a:t>(مدظله العالی)</a:t>
            </a:r>
          </a:p>
          <a:p>
            <a:pPr algn="ctr"/>
            <a:r>
              <a:rPr lang="fa-IR" sz="4000" b="1" dirty="0" smtClean="0">
                <a:cs typeface="B Titr" panose="00000700000000000000" pitchFamily="2" charset="-78"/>
              </a:rPr>
              <a:t>درتاریخ   97/11/22</a:t>
            </a:r>
            <a:endParaRPr lang="en-US" sz="4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43329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334433" y="260351"/>
            <a:ext cx="11618384" cy="6219825"/>
          </a:xfrm>
        </p:spPr>
        <p:txBody>
          <a:bodyPr/>
          <a:lstStyle/>
          <a:p>
            <a:pPr eaLnBrk="1" hangingPunct="1">
              <a:defRPr/>
            </a:pPr>
            <a:endParaRPr lang="en-US" sz="5400" b="1" smtClean="0"/>
          </a:p>
          <a:p>
            <a:pPr eaLnBrk="1" hangingPunct="1">
              <a:defRPr/>
            </a:pPr>
            <a:r>
              <a:rPr lang="en-US" sz="5400" b="1" smtClean="0"/>
              <a:t> </a:t>
            </a:r>
          </a:p>
        </p:txBody>
      </p:sp>
      <p:pic>
        <p:nvPicPr>
          <p:cNvPr id="7171" name="Picture 1" descr="GHAB03.t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50851" y="72008"/>
            <a:ext cx="1270846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0" descr="Iranfl1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3553337" y="908174"/>
            <a:ext cx="4224468" cy="1584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007435" y="3178130"/>
            <a:ext cx="9505056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cs typeface="B Titr" panose="00000700000000000000" pitchFamily="2" charset="-78"/>
              </a:rPr>
              <a:t> </a:t>
            </a:r>
            <a:r>
              <a:rPr lang="ar-SA" sz="4000" b="1" dirty="0">
                <a:cs typeface="B Titr" panose="00000700000000000000" pitchFamily="2" charset="-78"/>
              </a:rPr>
              <a:t>بیانیه«گام دوم انقلاب» </a:t>
            </a:r>
            <a:endParaRPr lang="en-US" sz="4000" b="1" dirty="0" smtClean="0">
              <a:cs typeface="B Titr" panose="00000700000000000000" pitchFamily="2" charset="-78"/>
            </a:endParaRPr>
          </a:p>
          <a:p>
            <a:pPr algn="ctr"/>
            <a:r>
              <a:rPr lang="fa-IR" sz="4000" b="1" dirty="0" smtClean="0">
                <a:cs typeface="B Titr" panose="00000700000000000000" pitchFamily="2" charset="-78"/>
              </a:rPr>
              <a:t> </a:t>
            </a:r>
            <a:r>
              <a:rPr lang="ar-SA" sz="4000" b="1" dirty="0" smtClean="0">
                <a:cs typeface="B Titr" panose="00000700000000000000" pitchFamily="2" charset="-78"/>
              </a:rPr>
              <a:t>خطاب </a:t>
            </a:r>
            <a:r>
              <a:rPr lang="ar-SA" sz="4000" b="1" dirty="0">
                <a:cs typeface="B Titr" panose="00000700000000000000" pitchFamily="2" charset="-78"/>
              </a:rPr>
              <a:t>به ملت </a:t>
            </a:r>
            <a:r>
              <a:rPr lang="ar-SA" sz="4000" b="1" dirty="0" smtClean="0">
                <a:cs typeface="B Titr" panose="00000700000000000000" pitchFamily="2" charset="-78"/>
              </a:rPr>
              <a:t>ایرا</a:t>
            </a:r>
            <a:r>
              <a:rPr lang="fa-IR" sz="4000" b="1" dirty="0" smtClean="0">
                <a:cs typeface="B Titr" panose="00000700000000000000" pitchFamily="2" charset="-78"/>
              </a:rPr>
              <a:t>ن</a:t>
            </a:r>
          </a:p>
          <a:p>
            <a:pPr algn="ctr"/>
            <a:r>
              <a:rPr lang="fa-IR" sz="4000" b="1" dirty="0" smtClean="0">
                <a:cs typeface="B Titr" panose="00000700000000000000" pitchFamily="2" charset="-78"/>
              </a:rPr>
              <a:t>توسط مقام معظم رهبری </a:t>
            </a:r>
            <a:r>
              <a:rPr lang="fa-IR" sz="2000" b="1" dirty="0" smtClean="0">
                <a:cs typeface="B Titr" panose="00000700000000000000" pitchFamily="2" charset="-78"/>
              </a:rPr>
              <a:t>(مدظله العالی)</a:t>
            </a:r>
            <a:endParaRPr lang="en-US" sz="2000" dirty="0">
              <a:cs typeface="B Titr" panose="00000700000000000000" pitchFamily="2" charset="-78"/>
            </a:endParaRPr>
          </a:p>
          <a:p>
            <a:pPr algn="ctr">
              <a:lnSpc>
                <a:spcPct val="150000"/>
              </a:lnSpc>
            </a:pPr>
            <a:r>
              <a:rPr lang="fa-IR" sz="4400" b="1" dirty="0" smtClean="0">
                <a:solidFill>
                  <a:srgbClr val="0070C0"/>
                </a:solidFill>
                <a:cs typeface="Titr" pitchFamily="2" charset="-78"/>
              </a:rPr>
              <a:t>                             </a:t>
            </a:r>
            <a:endParaRPr lang="en-US" b="1" u="sng" dirty="0">
              <a:solidFill>
                <a:srgbClr val="FF66FF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44526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2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2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626812" y="152401"/>
            <a:ext cx="4849403" cy="1004889"/>
          </a:xfrm>
          <a:solidFill>
            <a:srgbClr val="FFC000"/>
          </a:solidFill>
        </p:spPr>
        <p:txBody>
          <a:bodyPr>
            <a:normAutofit/>
          </a:bodyPr>
          <a:lstStyle/>
          <a:p>
            <a:pPr algn="ctr"/>
            <a:r>
              <a:rPr lang="ar-SA" dirty="0">
                <a:solidFill>
                  <a:schemeClr val="tx1"/>
                </a:solidFill>
                <a:cs typeface="B Titr" panose="00000700000000000000" pitchFamily="2" charset="-78"/>
              </a:rPr>
              <a:t>بیانیه«گام دوم انقلاب»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03200" y="1219200"/>
            <a:ext cx="11684000" cy="5486400"/>
          </a:xfrm>
          <a:prstGeom prst="rect">
            <a:avLst/>
          </a:prstGeom>
          <a:solidFill>
            <a:srgbClr val="B7D7EB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val="2502866961"/>
              </p:ext>
            </p:extLst>
          </p:nvPr>
        </p:nvGraphicFramePr>
        <p:xfrm>
          <a:off x="1930400" y="1600200"/>
          <a:ext cx="9550400" cy="152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Bent Arrow 13"/>
          <p:cNvSpPr/>
          <p:nvPr/>
        </p:nvSpPr>
        <p:spPr>
          <a:xfrm rot="10800000">
            <a:off x="10566400" y="2971800"/>
            <a:ext cx="812800" cy="9144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5" name="Title 20"/>
          <p:cNvSpPr txBox="1">
            <a:spLocks/>
          </p:cNvSpPr>
          <p:nvPr/>
        </p:nvSpPr>
        <p:spPr>
          <a:xfrm>
            <a:off x="739738" y="3439273"/>
            <a:ext cx="9826661" cy="533400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/>
            <a:r>
              <a:rPr lang="fa-IR" sz="1800" dirty="0">
                <a:cs typeface="B Titr" panose="00000700000000000000" pitchFamily="2" charset="-78"/>
              </a:rPr>
              <a:t>1- با دستاوردهای شگرف چهار </a:t>
            </a:r>
            <a:r>
              <a:rPr lang="fa-IR" sz="1800" dirty="0" smtClean="0">
                <a:cs typeface="B Titr" panose="00000700000000000000" pitchFamily="2" charset="-78"/>
              </a:rPr>
              <a:t>دهه </a:t>
            </a:r>
            <a:r>
              <a:rPr lang="fa-IR" sz="1800" dirty="0">
                <a:cs typeface="B Titr" panose="00000700000000000000" pitchFamily="2" charset="-78"/>
              </a:rPr>
              <a:t>انقلاب اسلامی آشنا شوند</a:t>
            </a:r>
            <a:r>
              <a:rPr lang="fa-IR" sz="1800" dirty="0" smtClean="0"/>
              <a:t>؛</a:t>
            </a:r>
            <a:r>
              <a:rPr lang="fa-IR" sz="1800" dirty="0" smtClean="0">
                <a:cs typeface="B Titr" panose="00000700000000000000" pitchFamily="2" charset="-78"/>
              </a:rPr>
              <a:t>؛</a:t>
            </a:r>
            <a:endParaRPr lang="en-US" sz="18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>
          <a:xfrm rot="10800000">
            <a:off x="10545852" y="3637052"/>
            <a:ext cx="812800" cy="1066800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7" name="Title 20"/>
          <p:cNvSpPr txBox="1">
            <a:spLocks/>
          </p:cNvSpPr>
          <p:nvPr/>
        </p:nvSpPr>
        <p:spPr>
          <a:xfrm>
            <a:off x="812800" y="4343401"/>
            <a:ext cx="9753600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2- با برکات انقلاب اسلامی ازجمله ثبات و امنیت ایران اسلامی و به اوج رسانیدن </a:t>
            </a:r>
            <a:r>
              <a:rPr lang="fa-IR" sz="1800" dirty="0" smtClean="0">
                <a:cs typeface="B Titr" panose="00000700000000000000" pitchFamily="2" charset="-78"/>
              </a:rPr>
              <a:t>مشارکت مردمی </a:t>
            </a:r>
            <a:r>
              <a:rPr lang="fa-IR" sz="1800" dirty="0">
                <a:cs typeface="B Titr" panose="00000700000000000000" pitchFamily="2" charset="-78"/>
              </a:rPr>
              <a:t>آ گاهی پیدا کنند؛</a:t>
            </a:r>
          </a:p>
        </p:txBody>
      </p:sp>
      <p:sp>
        <p:nvSpPr>
          <p:cNvPr id="18" name="Bent Arrow 17"/>
          <p:cNvSpPr/>
          <p:nvPr/>
        </p:nvSpPr>
        <p:spPr>
          <a:xfrm rot="10800000">
            <a:off x="10515030" y="4434500"/>
            <a:ext cx="812800" cy="1219198"/>
          </a:xfrm>
          <a:prstGeom prst="bentArrow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>
              <a:solidFill>
                <a:schemeClr val="tx1"/>
              </a:solidFill>
            </a:endParaRPr>
          </a:p>
        </p:txBody>
      </p:sp>
      <p:sp>
        <p:nvSpPr>
          <p:cNvPr id="19" name="Title 20"/>
          <p:cNvSpPr txBox="1">
            <a:spLocks/>
          </p:cNvSpPr>
          <p:nvPr/>
        </p:nvSpPr>
        <p:spPr>
          <a:xfrm>
            <a:off x="1319660" y="5150779"/>
            <a:ext cx="9245600" cy="502919"/>
          </a:xfrm>
          <a:prstGeom prst="rect">
            <a:avLst/>
          </a:prstGeom>
          <a:solidFill>
            <a:srgbClr val="FFC000"/>
          </a:solidFill>
        </p:spPr>
        <p:txBody>
          <a:bodyPr vert="horz" lIns="91440" tIns="45720" rIns="91440" bIns="45720" rtlCol="1" anchor="b">
            <a:normAutofit/>
          </a:bodyPr>
          <a:lstStyle>
            <a:lvl1pPr algn="ctr" defTabSz="6858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r" fontAlgn="auto">
              <a:spcAft>
                <a:spcPts val="0"/>
              </a:spcAft>
            </a:pPr>
            <a:r>
              <a:rPr lang="fa-IR" sz="1800" dirty="0">
                <a:cs typeface="B Titr" panose="00000700000000000000" pitchFamily="2" charset="-78"/>
              </a:rPr>
              <a:t>3- برای ایجاد تمدن جدید اسلامی و آمادگی برای طلوع خورشید ولایت تلاش </a:t>
            </a:r>
            <a:r>
              <a:rPr lang="fa-IR" sz="1800" dirty="0" smtClean="0">
                <a:cs typeface="B Titr" panose="00000700000000000000" pitchFamily="2" charset="-78"/>
              </a:rPr>
              <a:t>کنند.</a:t>
            </a:r>
            <a:endParaRPr lang="fa-IR" sz="1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8009524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graphicEl>
                                              <a:dgm id="{0FB9B668-125F-453D-99AC-F159A189FB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>
                                            <p:graphicEl>
                                              <a:dgm id="{C8FA20B3-4950-4269-A706-A34016BFFF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Graphic spid="13" grpId="0">
        <p:bldSub>
          <a:bldDgm bld="one"/>
        </p:bldSub>
      </p:bldGraphic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ctr"/>
            <a:r>
              <a:rPr lang="fa-IR" altLang="en-US" sz="3000" dirty="0" smtClean="0">
                <a:ln w="19050">
                  <a:solidFill>
                    <a:schemeClr val="bg1"/>
                  </a:solidFill>
                </a:ln>
                <a:solidFill>
                  <a:schemeClr val="tx1"/>
                </a:solidFill>
                <a:cs typeface="B Titr" panose="00000700000000000000" pitchFamily="2" charset="-78"/>
              </a:rPr>
              <a:t>مقدمه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203796080"/>
              </p:ext>
            </p:extLst>
          </p:nvPr>
        </p:nvGraphicFramePr>
        <p:xfrm>
          <a:off x="594798" y="1530849"/>
          <a:ext cx="11035547" cy="4376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7D7096F-2D75-4C6D-AF74-91804A00C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37D7096F-2D75-4C6D-AF74-91804A00C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37D7096F-2D75-4C6D-AF74-91804A00C4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37D7096F-2D75-4C6D-AF74-91804A00C4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E4590BE-406E-4C31-8C16-8254230B9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BE4590BE-406E-4C31-8C16-8254230B9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BE4590BE-406E-4C31-8C16-8254230B9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BE4590BE-406E-4C31-8C16-8254230B9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7E9D68A-253D-4AA3-A519-B4EAE8031B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E7E9D68A-253D-4AA3-A519-B4EAE8031B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E7E9D68A-253D-4AA3-A519-B4EAE8031B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E7E9D68A-253D-4AA3-A519-B4EAE8031B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F92B4B6-49EA-4BE0-BA96-3EFA4474A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2F92B4B6-49EA-4BE0-BA96-3EFA4474A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2F92B4B6-49EA-4BE0-BA96-3EFA4474A9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2F92B4B6-49EA-4BE0-BA96-3EFA4474A9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4800" dirty="0" smtClean="0">
                <a:ln w="19050">
                  <a:solidFill>
                    <a:schemeClr val="bg1"/>
                  </a:solidFill>
                </a:ln>
                <a:solidFill>
                  <a:schemeClr val="tx1"/>
                </a:solidFill>
                <a:cs typeface="B Titr" panose="00000700000000000000" pitchFamily="2" charset="-78"/>
              </a:rPr>
              <a:t>انقلاب اسلامی ایران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557177029"/>
              </p:ext>
            </p:extLst>
          </p:nvPr>
        </p:nvGraphicFramePr>
        <p:xfrm>
          <a:off x="708922" y="1698171"/>
          <a:ext cx="10828957" cy="4332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78154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00C7345E-75BF-40AA-93CC-9081F41460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B7E766C7-7D08-4A05-B87C-ACDDC88DA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6FF62FFD-1893-4520-ABF9-2FECA187DC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4800" dirty="0" smtClean="0">
                <a:ln w="19050">
                  <a:solidFill>
                    <a:schemeClr val="bg1"/>
                  </a:solidFill>
                </a:ln>
                <a:solidFill>
                  <a:schemeClr val="tx1"/>
                </a:solidFill>
                <a:cs typeface="B Titr" panose="00000700000000000000" pitchFamily="2" charset="-78"/>
              </a:rPr>
              <a:t>انقلاب اسلامی ایران 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94537838"/>
              </p:ext>
            </p:extLst>
          </p:nvPr>
        </p:nvGraphicFramePr>
        <p:xfrm>
          <a:off x="520995" y="1407560"/>
          <a:ext cx="11100391" cy="50240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55524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graphicEl>
                                              <a:dgm id="{4132E268-26A8-46DB-AE3B-8F09939D1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graphicEl>
                                              <a:dgm id="{6F2D91CB-51C2-4576-99D7-D6D28F5319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AF6A7032-DDCC-4141-AEFC-F40AC4DDD2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graphicEl>
                                              <a:dgm id="{9C8A9FDC-B2C6-48EF-B125-B3C8DB7131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ent Arrow 5"/>
          <p:cNvSpPr/>
          <p:nvPr/>
        </p:nvSpPr>
        <p:spPr bwMode="auto">
          <a:xfrm rot="10800000">
            <a:off x="10931234" y="1265273"/>
            <a:ext cx="526473" cy="529007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الف- </a:t>
            </a:r>
            <a:r>
              <a:rPr lang="fa-IR" sz="400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برکات بزرگ انقلاب </a:t>
            </a:r>
            <a:r>
              <a:rPr lang="fa-IR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اسلامی</a:t>
            </a:r>
            <a:r>
              <a:rPr lang="en-US" sz="4000" dirty="0" smtClean="0"/>
              <a:t> </a:t>
            </a:r>
            <a:r>
              <a:rPr lang="fa-IR" altLang="en-US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1401414" y="1368384"/>
            <a:ext cx="9518233" cy="715556"/>
          </a:xfrm>
          <a:prstGeom prst="roundRect">
            <a:avLst/>
          </a:prstGeom>
          <a:solidFill>
            <a:srgbClr val="FFE31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sz="2800" dirty="0">
                <a:cs typeface="B Titr" panose="00000700000000000000" pitchFamily="2" charset="-78"/>
              </a:rPr>
              <a:t>1- ثبات و امنیت و حفظ تمامیت ارضی ایران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0" name="Bent Arrow 9"/>
          <p:cNvSpPr/>
          <p:nvPr/>
        </p:nvSpPr>
        <p:spPr bwMode="auto">
          <a:xfrm rot="10800000">
            <a:off x="10931233" y="1368383"/>
            <a:ext cx="526473" cy="1182836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1419458" y="2166234"/>
            <a:ext cx="9478926" cy="618913"/>
          </a:xfrm>
          <a:prstGeom prst="roundRect">
            <a:avLst/>
          </a:prstGeom>
          <a:solidFill>
            <a:srgbClr val="005024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rtl="1" eaLnBrk="1" hangingPunct="1"/>
            <a:r>
              <a:rPr lang="fa-IR" sz="2000" b="1" dirty="0">
                <a:solidFill>
                  <a:schemeClr val="bg1"/>
                </a:solidFill>
                <a:cs typeface="B Titr" panose="00000700000000000000" pitchFamily="2" charset="-78"/>
              </a:rPr>
              <a:t>2- موتور پیشران کشور در عرصه‌ی علم و فنّاوری و ایجاد زیرساخت‌های حیاتی و اقتصادی و عمرانی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B Titr" panose="00000700000000000000" pitchFamily="2" charset="-78"/>
            </a:endParaRPr>
          </a:p>
        </p:txBody>
      </p:sp>
      <p:sp>
        <p:nvSpPr>
          <p:cNvPr id="12" name="Bent Arrow 11"/>
          <p:cNvSpPr/>
          <p:nvPr/>
        </p:nvSpPr>
        <p:spPr bwMode="auto">
          <a:xfrm rot="10800000">
            <a:off x="10931234" y="1660849"/>
            <a:ext cx="526473" cy="1659765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1376926" y="2849179"/>
            <a:ext cx="9521450" cy="662830"/>
          </a:xfrm>
          <a:prstGeom prst="roundRect">
            <a:avLst/>
          </a:prstGeom>
          <a:solidFill>
            <a:srgbClr val="9E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 rtl="1" eaLnBrk="1" hangingPunct="1"/>
            <a:r>
              <a:rPr lang="fa-IR" sz="2200" dirty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chemeClr val="bg1"/>
                </a:solidFill>
                <a:cs typeface="B Titr" panose="00000700000000000000" pitchFamily="2" charset="-78"/>
              </a:rPr>
              <a:t>3</a:t>
            </a:r>
            <a:r>
              <a:rPr lang="fa-IR" sz="2800" b="1" dirty="0">
                <a:solidFill>
                  <a:schemeClr val="bg1"/>
                </a:solidFill>
                <a:cs typeface="B Titr" panose="00000700000000000000" pitchFamily="2" charset="-78"/>
              </a:rPr>
              <a:t>- به اوج رسانیدن مشارکت مردمی و مسابقه‌ی خدمت‌رسانی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cs typeface="B Titr" panose="00000700000000000000" pitchFamily="2" charset="-78"/>
            </a:endParaRPr>
          </a:p>
        </p:txBody>
      </p:sp>
      <p:sp>
        <p:nvSpPr>
          <p:cNvPr id="14" name="Bent Arrow 13"/>
          <p:cNvSpPr/>
          <p:nvPr/>
        </p:nvSpPr>
        <p:spPr bwMode="auto">
          <a:xfrm rot="10800000">
            <a:off x="10934772" y="2313000"/>
            <a:ext cx="526473" cy="1659765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1415585" y="3626118"/>
            <a:ext cx="9482791" cy="616228"/>
          </a:xfrm>
          <a:prstGeom prst="roundRect">
            <a:avLst/>
          </a:prstGeom>
          <a:solidFill>
            <a:srgbClr val="00B0F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sz="2800" b="1" dirty="0">
                <a:cs typeface="B Titr" panose="00000700000000000000" pitchFamily="2" charset="-78"/>
              </a:rPr>
              <a:t>4- ارتقاء شگفت‌آور بینش سیاسی آحاد </a:t>
            </a:r>
            <a:r>
              <a:rPr lang="fa-IR" sz="2800" b="1" dirty="0" smtClean="0">
                <a:cs typeface="B Titr" panose="00000700000000000000" pitchFamily="2" charset="-78"/>
              </a:rPr>
              <a:t>مردم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6" name="Bent Arrow 15"/>
          <p:cNvSpPr/>
          <p:nvPr/>
        </p:nvSpPr>
        <p:spPr bwMode="auto">
          <a:xfrm rot="10800000">
            <a:off x="10948943" y="3156545"/>
            <a:ext cx="526473" cy="1659765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1440389" y="4342067"/>
            <a:ext cx="9482791" cy="616228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sz="2800" b="1" dirty="0" smtClean="0">
                <a:cs typeface="B Titr" panose="00000700000000000000" pitchFamily="2" charset="-78"/>
              </a:rPr>
              <a:t>5- </a:t>
            </a:r>
            <a:r>
              <a:rPr lang="fa-IR" sz="2800" b="1" dirty="0">
                <a:cs typeface="B Titr" panose="00000700000000000000" pitchFamily="2" charset="-78"/>
              </a:rPr>
              <a:t>سنگین کردن کفه‌ی عدالت در تقسیم امکانات عمومی کشور 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18" name="Bent Arrow 17"/>
          <p:cNvSpPr/>
          <p:nvPr/>
        </p:nvSpPr>
        <p:spPr bwMode="auto">
          <a:xfrm rot="10800000">
            <a:off x="10920582" y="3798063"/>
            <a:ext cx="526473" cy="1659765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ounded Rectangle 18"/>
          <p:cNvSpPr/>
          <p:nvPr/>
        </p:nvSpPr>
        <p:spPr bwMode="auto">
          <a:xfrm>
            <a:off x="1422661" y="5026117"/>
            <a:ext cx="9482791" cy="616228"/>
          </a:xfrm>
          <a:prstGeom prst="roundRect">
            <a:avLst/>
          </a:prstGeom>
          <a:solidFill>
            <a:srgbClr val="00FF0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b="1" dirty="0"/>
              <a:t> </a:t>
            </a:r>
            <a:r>
              <a:rPr lang="fa-IR" sz="2800" b="1" dirty="0">
                <a:cs typeface="B Titr" panose="00000700000000000000" pitchFamily="2" charset="-78"/>
              </a:rPr>
              <a:t>6- افزایش چشمگیر معنویت و اخلاق در فضای عمومی </a:t>
            </a:r>
            <a:r>
              <a:rPr lang="fa-IR" sz="2800" b="1" dirty="0" smtClean="0">
                <a:cs typeface="B Titr" panose="00000700000000000000" pitchFamily="2" charset="-78"/>
              </a:rPr>
              <a:t>جامعه</a:t>
            </a:r>
            <a:endParaRPr lang="en-US" dirty="0">
              <a:cs typeface="B Titr" panose="00000700000000000000" pitchFamily="2" charset="-78"/>
            </a:endParaRPr>
          </a:p>
        </p:txBody>
      </p:sp>
      <p:sp>
        <p:nvSpPr>
          <p:cNvPr id="20" name="Bent Arrow 19"/>
          <p:cNvSpPr/>
          <p:nvPr/>
        </p:nvSpPr>
        <p:spPr bwMode="auto">
          <a:xfrm rot="10800000">
            <a:off x="10934753" y="4492746"/>
            <a:ext cx="526473" cy="1659765"/>
          </a:xfrm>
          <a:prstGeom prst="ben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 bwMode="auto">
          <a:xfrm>
            <a:off x="1436832" y="5710167"/>
            <a:ext cx="9482791" cy="616228"/>
          </a:xfrm>
          <a:prstGeom prst="roundRect">
            <a:avLst/>
          </a:prstGeom>
          <a:solidFill>
            <a:srgbClr val="FF99CC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eaLnBrk="1" hangingPunct="1"/>
            <a:r>
              <a:rPr lang="fa-IR" sz="2800" b="1" dirty="0" smtClean="0">
                <a:cs typeface="B Titr" panose="00000700000000000000" pitchFamily="2" charset="-78"/>
              </a:rPr>
              <a:t>7- </a:t>
            </a:r>
            <a:r>
              <a:rPr lang="fa-IR" sz="2800" b="1" dirty="0">
                <a:cs typeface="B Titr" panose="00000700000000000000" pitchFamily="2" charset="-78"/>
              </a:rPr>
              <a:t>ایستادگی روزافزون در برابر قلدران و زورگویان و مستکبران </a:t>
            </a:r>
            <a:r>
              <a:rPr lang="fa-IR" sz="2800" b="1" dirty="0" smtClean="0">
                <a:cs typeface="B Titr" panose="00000700000000000000" pitchFamily="2" charset="-78"/>
              </a:rPr>
              <a:t>جهان</a:t>
            </a:r>
            <a:endParaRPr lang="en-US" sz="28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0477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400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ب) </a:t>
            </a:r>
            <a:r>
              <a:rPr lang="fa-IR" sz="400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«گام دوم انقلاب» </a:t>
            </a:r>
            <a:r>
              <a:rPr lang="fa-IR" altLang="en-US" sz="4000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cs typeface="B Titr" panose="00000700000000000000" pitchFamily="2" charset="-78"/>
              </a:rPr>
              <a:t>: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61060047"/>
              </p:ext>
            </p:extLst>
          </p:nvPr>
        </p:nvGraphicFramePr>
        <p:xfrm>
          <a:off x="1789611" y="1499469"/>
          <a:ext cx="9353006" cy="4637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41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>
                                            <p:graphicEl>
                                              <a:dgm id="{9680F5E2-1691-408B-B0BC-E85324042A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dgm id="{79235A58-7DE1-4FC1-AA75-79A141533D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215DF9FA-D99B-43CD-A256-B27C950A09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78EF8459-6DD7-4262-A26D-60195613A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graphicEl>
                                              <a:dgm id="{0A059441-BF03-4A74-8CEF-EAA55D7AEF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graphicEl>
                                              <a:dgm id="{2EBC7475-5F55-4408-BA7B-114D78B1B26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265172D3-A991-49C0-B38D-86995C2E9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27C2CA3-B2CD-4CFE-8299-0A2A300EA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627C2CA3-B2CD-4CFE-8299-0A2A300EA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graphicEl>
                                              <a:dgm id="{627C2CA3-B2CD-4CFE-8299-0A2A300EAB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627C2CA3-B2CD-4CFE-8299-0A2A300EAB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BD15FDD-9DB0-4B55-95E6-C6C1D111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>
                                            <p:graphicEl>
                                              <a:dgm id="{5BD15FDD-9DB0-4B55-95E6-C6C1D111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5BD15FDD-9DB0-4B55-95E6-C6C1D1119D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graphicEl>
                                              <a:dgm id="{5BD15FDD-9DB0-4B55-95E6-C6C1D1119D3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881257" cy="1143000"/>
          </a:xfrm>
        </p:spPr>
        <p:txBody>
          <a:bodyPr/>
          <a:lstStyle/>
          <a:p>
            <a:pPr algn="r"/>
            <a:r>
              <a:rPr lang="fa-IR" altLang="en-US" sz="2000" dirty="0">
                <a:cs typeface="B Zar" panose="00000400000000000000" pitchFamily="2" charset="-78"/>
              </a:rPr>
              <a:t>ج) </a:t>
            </a:r>
            <a:r>
              <a:rPr lang="fa-IR" sz="2000" dirty="0">
                <a:cs typeface="B Zar" panose="00000400000000000000" pitchFamily="2" charset="-78"/>
              </a:rPr>
              <a:t>گام دوم و سرفصل­ها و توصیه‌های اساسی در پرتو امید و نگاه خوش‌بینانه به آینده </a:t>
            </a:r>
            <a:r>
              <a:rPr lang="fa-IR" altLang="en-US" sz="2000" dirty="0">
                <a:cs typeface="B Zar" panose="00000400000000000000" pitchFamily="2" charset="-78"/>
              </a:rPr>
              <a:t>: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581719859"/>
              </p:ext>
            </p:extLst>
          </p:nvPr>
        </p:nvGraphicFramePr>
        <p:xfrm>
          <a:off x="738776" y="1417638"/>
          <a:ext cx="10691224" cy="4910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8526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960E2A-AB23-4040-B28A-C017E1284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graphicEl>
                                              <a:dgm id="{DE960E2A-AB23-4040-B28A-C017E1284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DE960E2A-AB23-4040-B28A-C017E1284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DE960E2A-AB23-4040-B28A-C017E1284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>
                                            <p:graphicEl>
                                              <a:dgm id="{DE960E2A-AB23-4040-B28A-C017E1284C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A83081B-C215-4CA2-A510-A7BC246BE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DA83081B-C215-4CA2-A510-A7BC246BE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DA83081B-C215-4CA2-A510-A7BC246BE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dgm id="{DA83081B-C215-4CA2-A510-A7BC246BE4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graphicEl>
                                              <a:dgm id="{DA83081B-C215-4CA2-A510-A7BC246BE4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6E4FBB7-7B95-4DD6-B793-33AB14726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graphicEl>
                                              <a:dgm id="{46E4FBB7-7B95-4DD6-B793-33AB14726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dgm id="{46E4FBB7-7B95-4DD6-B793-33AB14726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dgm id="{46E4FBB7-7B95-4DD6-B793-33AB147262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dgm id="{46E4FBB7-7B95-4DD6-B793-33AB147262D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507F83F-A641-4CEC-B76A-427C54BF3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graphicEl>
                                              <a:dgm id="{A507F83F-A641-4CEC-B76A-427C54BF3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graphicEl>
                                              <a:dgm id="{A507F83F-A641-4CEC-B76A-427C54BF3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dgm id="{A507F83F-A641-4CEC-B76A-427C54BF32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>
                                            <p:graphicEl>
                                              <a:dgm id="{A507F83F-A641-4CEC-B76A-427C54BF32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29746B6-7DFD-4C70-909E-6149B8741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graphicEl>
                                              <a:dgm id="{429746B6-7DFD-4C70-909E-6149B8741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graphicEl>
                                              <a:dgm id="{429746B6-7DFD-4C70-909E-6149B8741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graphicEl>
                                              <a:dgm id="{429746B6-7DFD-4C70-909E-6149B8741D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graphicEl>
                                              <a:dgm id="{429746B6-7DFD-4C70-909E-6149B8741D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54F7AAC-FA27-45DB-AFBC-7BB6BB39BC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>
                                            <p:graphicEl>
                                              <a:dgm id="{E54F7AAC-FA27-45DB-AFBC-7BB6BB39BC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graphicEl>
                                              <a:dgm id="{E54F7AAC-FA27-45DB-AFBC-7BB6BB39BC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E54F7AAC-FA27-45DB-AFBC-7BB6BB39BC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">
                                            <p:graphicEl>
                                              <a:dgm id="{E54F7AAC-FA27-45DB-AFBC-7BB6BB39BC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F795BC8-BE01-4A3D-8728-536123548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graphicEl>
                                              <a:dgm id="{3F795BC8-BE01-4A3D-8728-536123548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graphicEl>
                                              <a:dgm id="{3F795BC8-BE01-4A3D-8728-536123548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graphicEl>
                                              <a:dgm id="{3F795BC8-BE01-4A3D-8728-536123548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>
                                            <p:graphicEl>
                                              <a:dgm id="{3F795BC8-BE01-4A3D-8728-5361235480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F7EBB8F-BD98-4387-B0EA-C41EB6FB6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graphicEl>
                                              <a:dgm id="{9F7EBB8F-BD98-4387-B0EA-C41EB6FB6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dgm id="{9F7EBB8F-BD98-4387-B0EA-C41EB6FB6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dgm id="{9F7EBB8F-BD98-4387-B0EA-C41EB6FB6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>
                                            <p:graphicEl>
                                              <a:dgm id="{9F7EBB8F-BD98-4387-B0EA-C41EB6FB68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2AE40CD-05A5-473C-8B65-E0F6B5FD7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graphicEl>
                                              <a:dgm id="{72AE40CD-05A5-473C-8B65-E0F6B5FD7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72AE40CD-05A5-473C-8B65-E0F6B5FD7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dgm id="{72AE40CD-05A5-473C-8B65-E0F6B5FD78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">
                                            <p:graphicEl>
                                              <a:dgm id="{72AE40CD-05A5-473C-8B65-E0F6B5FD78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AF655AC-3AA4-4C21-BF86-1371CC82D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dgm id="{5AF655AC-3AA4-4C21-BF86-1371CC82D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graphicEl>
                                              <a:dgm id="{5AF655AC-3AA4-4C21-BF86-1371CC82D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graphicEl>
                                              <a:dgm id="{5AF655AC-3AA4-4C21-BF86-1371CC82DF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">
                                            <p:graphicEl>
                                              <a:dgm id="{5AF655AC-3AA4-4C21-BF86-1371CC82DF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4A2A8C3-2552-4448-94FB-69A8E6EE85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>
                                            <p:graphicEl>
                                              <a:dgm id="{04A2A8C3-2552-4448-94FB-69A8E6EE85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>
                                            <p:graphicEl>
                                              <a:dgm id="{04A2A8C3-2552-4448-94FB-69A8E6EE85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>
                                            <p:graphicEl>
                                              <a:dgm id="{04A2A8C3-2552-4448-94FB-69A8E6EE85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">
                                            <p:graphicEl>
                                              <a:dgm id="{04A2A8C3-2552-4448-94FB-69A8E6EE85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24C901B-0C69-4E11-B57F-043918202D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>
                                            <p:graphicEl>
                                              <a:dgm id="{E24C901B-0C69-4E11-B57F-043918202D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>
                                            <p:graphicEl>
                                              <a:dgm id="{E24C901B-0C69-4E11-B57F-043918202D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graphicEl>
                                              <a:dgm id="{E24C901B-0C69-4E11-B57F-043918202D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6">
                                            <p:graphicEl>
                                              <a:dgm id="{E24C901B-0C69-4E11-B57F-043918202D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6958475-EBD8-423E-8FAE-D064FC6D1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">
                                            <p:graphicEl>
                                              <a:dgm id="{26958475-EBD8-423E-8FAE-D064FC6D1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>
                                            <p:graphicEl>
                                              <a:dgm id="{26958475-EBD8-423E-8FAE-D064FC6D1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graphicEl>
                                              <a:dgm id="{26958475-EBD8-423E-8FAE-D064FC6D11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">
                                            <p:graphicEl>
                                              <a:dgm id="{26958475-EBD8-423E-8FAE-D064FC6D11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F410B5-43D0-4B50-AFA9-76079556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graphicEl>
                                              <a:dgm id="{CAF410B5-43D0-4B50-AFA9-76079556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graphicEl>
                                              <a:dgm id="{CAF410B5-43D0-4B50-AFA9-76079556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graphicEl>
                                              <a:dgm id="{CAF410B5-43D0-4B50-AFA9-7607955626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6">
                                            <p:graphicEl>
                                              <a:dgm id="{CAF410B5-43D0-4B50-AFA9-7607955626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05FC2D0-4A5A-4D0D-90C5-91B50C89C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">
                                            <p:graphicEl>
                                              <a:dgm id="{705FC2D0-4A5A-4D0D-90C5-91B50C89C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">
                                            <p:graphicEl>
                                              <a:dgm id="{705FC2D0-4A5A-4D0D-90C5-91B50C89C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">
                                            <p:graphicEl>
                                              <a:dgm id="{705FC2D0-4A5A-4D0D-90C5-91B50C89CF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6">
                                            <p:graphicEl>
                                              <a:dgm id="{705FC2D0-4A5A-4D0D-90C5-91B50C89CF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theme/theme1.xml><?xml version="1.0" encoding="utf-8"?>
<a:theme xmlns:a="http://schemas.openxmlformats.org/drawingml/2006/main" name="123techno">
  <a:themeElements>
    <a:clrScheme name="123techn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23techn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3techn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3techn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3techn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123techno</Template>
  <TotalTime>379</TotalTime>
  <Words>658</Words>
  <Application>Microsoft Office PowerPoint</Application>
  <PresentationFormat>Widescreen</PresentationFormat>
  <Paragraphs>60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 Titr</vt:lpstr>
      <vt:lpstr>B Zar</vt:lpstr>
      <vt:lpstr>Calibri</vt:lpstr>
      <vt:lpstr>Titr</vt:lpstr>
      <vt:lpstr>123techno</vt:lpstr>
      <vt:lpstr>PowerPoint Presentation</vt:lpstr>
      <vt:lpstr>PowerPoint Presentation</vt:lpstr>
      <vt:lpstr>بیانیه«گام دوم انقلاب»</vt:lpstr>
      <vt:lpstr>مقدمه </vt:lpstr>
      <vt:lpstr>انقلاب اسلامی ایران </vt:lpstr>
      <vt:lpstr>انقلاب اسلامی ایران </vt:lpstr>
      <vt:lpstr>الف- برکات بزرگ انقلاب اسلامی :</vt:lpstr>
      <vt:lpstr>ب) «گام دوم انقلاب» :</vt:lpstr>
      <vt:lpstr>ج) گام دوم و سرفصل­ها و توصیه‌های اساسی در پرتو امید و نگاه خوش‌بینانه به آینده :</vt:lpstr>
      <vt:lpstr>ب) «گام دوم انقلاب» :</vt:lpstr>
      <vt:lpstr>منـبـع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کار و فناوری</dc:title>
  <dc:creator>متین</dc:creator>
  <cp:lastModifiedBy>Windows User</cp:lastModifiedBy>
  <cp:revision>62</cp:revision>
  <dcterms:created xsi:type="dcterms:W3CDTF">2013-11-25T14:15:52Z</dcterms:created>
  <dcterms:modified xsi:type="dcterms:W3CDTF">2019-04-20T13:01:49Z</dcterms:modified>
</cp:coreProperties>
</file>